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tableStyles+xml" PartName="/ppt/tableStyles.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0" r:id="rId5"/>
  </p:sldMasterIdLst>
  <p:notesMasterIdLst>
    <p:notesMasterId r:id="rId6"/>
  </p:notesMasterIdLst>
  <p:sldIdLst>
    <p:sldId id="256" r:id="rId7"/>
  </p:sldIdLst>
  <p:sldSz cy="19202400" cx="32918400"/>
  <p:notesSz cx="6858000" cy="9144000"/>
  <p:embeddedFontLst>
    <p:embeddedFont>
      <p:font typeface="Tahoma"/>
      <p:regular r:id="rId8"/>
      <p:bold r:id="rId9"/>
    </p:embeddedFont>
    <p:embeddedFont>
      <p:font typeface="Helvetica Neue"/>
      <p:regular r:id="rId10"/>
      <p:bold r:id="rId11"/>
      <p:italic r:id="rId12"/>
      <p:boldItalic r:id="rId1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6048">
          <p15:clr>
            <a:srgbClr val="A4A3A4"/>
          </p15:clr>
        </p15:guide>
        <p15:guide id="2" pos="10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50E3E6B-20F7-4623-BB22-5A27B2B35626}">
  <a:tblStyle styleId="{150E3E6B-20F7-4623-BB22-5A27B2B35626}"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E9EC"/>
          </a:solidFill>
        </a:fill>
      </a:tcStyle>
    </a:wholeTbl>
    <a:band1H>
      <a:tcTxStyle/>
      <a:tcStyle>
        <a:fill>
          <a:solidFill>
            <a:srgbClr val="CACFD7"/>
          </a:solidFill>
        </a:fill>
      </a:tcStyle>
    </a:band1H>
    <a:band2H>
      <a:tcTxStyle/>
    </a:band2H>
    <a:band1V>
      <a:tcTxStyle/>
      <a:tcStyle>
        <a:fill>
          <a:solidFill>
            <a:srgbClr val="CACFD7"/>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6048" orient="horz"/>
        <p:guide pos="10368"/>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HelveticaNeue-bold.fntdata"/><Relationship Id="rId10" Type="http://schemas.openxmlformats.org/officeDocument/2006/relationships/font" Target="fonts/HelveticaNeue-regular.fntdata"/><Relationship Id="rId13" Type="http://schemas.openxmlformats.org/officeDocument/2006/relationships/font" Target="fonts/HelveticaNeue-boldItalic.fntdata"/><Relationship Id="rId12" Type="http://schemas.openxmlformats.org/officeDocument/2006/relationships/font" Target="fonts/HelveticaNeue-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font" Target="fonts/Tahoma-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font" Target="fonts/Tahoma-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 name="Shape 23"/>
        <p:cNvGrpSpPr/>
        <p:nvPr/>
      </p:nvGrpSpPr>
      <p:grpSpPr>
        <a:xfrm>
          <a:off x="0" y="0"/>
          <a:ext cx="0" cy="0"/>
          <a:chOff x="0" y="0"/>
          <a:chExt cx="0" cy="0"/>
        </a:xfrm>
      </p:grpSpPr>
      <p:sp>
        <p:nvSpPr>
          <p:cNvPr id="24" name="Google Shape;24;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lumn">
  <p:cSld name="4 column">
    <p:spTree>
      <p:nvGrpSpPr>
        <p:cNvPr id="12" name="Shape 12"/>
        <p:cNvGrpSpPr/>
        <p:nvPr/>
      </p:nvGrpSpPr>
      <p:grpSpPr>
        <a:xfrm>
          <a:off x="0" y="0"/>
          <a:ext cx="0" cy="0"/>
          <a:chOff x="0" y="0"/>
          <a:chExt cx="0" cy="0"/>
        </a:xfrm>
      </p:grpSpPr>
      <p:sp>
        <p:nvSpPr>
          <p:cNvPr id="13" name="Google Shape;13;p2"/>
          <p:cNvSpPr txBox="1"/>
          <p:nvPr>
            <p:ph type="title"/>
          </p:nvPr>
        </p:nvSpPr>
        <p:spPr>
          <a:xfrm>
            <a:off x="1485964" y="615950"/>
            <a:ext cx="30175200" cy="2584450"/>
          </a:xfrm>
          <a:prstGeom prst="rect">
            <a:avLst/>
          </a:prstGeom>
          <a:noFill/>
          <a:ln cap="flat" cmpd="sng" w="152400">
            <a:solidFill>
              <a:srgbClr val="005CB9"/>
            </a:solidFill>
            <a:prstDash val="solid"/>
            <a:round/>
            <a:headEnd len="sm" w="sm" type="none"/>
            <a:tailEnd len="sm" w="sm" type="none"/>
          </a:ln>
        </p:spPr>
        <p:txBody>
          <a:bodyPr anchorCtr="0" anchor="ctr" bIns="45700" lIns="91425" spcFirstLastPara="1" rIns="91425" wrap="square" tIns="45700">
            <a:normAutofit/>
          </a:bodyPr>
          <a:lstStyle>
            <a:lvl1pPr lvl="0" algn="ctr">
              <a:spcBef>
                <a:spcPts val="0"/>
              </a:spcBef>
              <a:spcAft>
                <a:spcPts val="0"/>
              </a:spcAft>
              <a:buSzPts val="1400"/>
              <a:buNone/>
              <a:defRPr>
                <a:solidFill>
                  <a:srgbClr val="005CB9"/>
                </a:solidFill>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14" name="Google Shape;14;p2"/>
          <p:cNvSpPr txBox="1"/>
          <p:nvPr>
            <p:ph idx="1" type="body"/>
          </p:nvPr>
        </p:nvSpPr>
        <p:spPr>
          <a:xfrm>
            <a:off x="1562100" y="4241800"/>
            <a:ext cx="6858000" cy="12527280"/>
          </a:xfrm>
          <a:prstGeom prst="rect">
            <a:avLst/>
          </a:prstGeom>
          <a:noFill/>
          <a:ln cap="flat" cmpd="sng" w="152400">
            <a:solidFill>
              <a:srgbClr val="54C8E8"/>
            </a:solidFill>
            <a:prstDash val="solid"/>
            <a:round/>
            <a:headEnd len="sm" w="sm" type="none"/>
            <a:tailEnd len="sm" w="sm" type="none"/>
          </a:ln>
        </p:spPr>
        <p:txBody>
          <a:bodyPr anchorCtr="0" anchor="t" bIns="457200" lIns="457200" spcFirstLastPara="1" rIns="457200" wrap="square" tIns="457200">
            <a:noAutofit/>
          </a:bodyPr>
          <a:lstStyle>
            <a:lvl1pPr indent="-228600" lvl="0" marL="457200" marR="0" algn="l">
              <a:lnSpc>
                <a:spcPct val="100000"/>
              </a:lnSpc>
              <a:spcBef>
                <a:spcPts val="2400"/>
              </a:spcBef>
              <a:spcAft>
                <a:spcPts val="0"/>
              </a:spcAft>
              <a:buClr>
                <a:srgbClr val="797A7D"/>
              </a:buClr>
              <a:buSzPts val="2800"/>
              <a:buFont typeface="Arial"/>
              <a:buNone/>
              <a:defRPr b="1" sz="2800">
                <a:solidFill>
                  <a:srgbClr val="005CB9"/>
                </a:solidFill>
              </a:defRPr>
            </a:lvl1pPr>
            <a:lvl2pPr indent="-228600" lvl="1" marL="914400" algn="l">
              <a:lnSpc>
                <a:spcPct val="100000"/>
              </a:lnSpc>
              <a:spcBef>
                <a:spcPts val="1200"/>
              </a:spcBef>
              <a:spcAft>
                <a:spcPts val="0"/>
              </a:spcAft>
              <a:buSzPts val="2200"/>
              <a:buFont typeface="Arial"/>
              <a:buNone/>
              <a:defRPr>
                <a:solidFill>
                  <a:schemeClr val="lt2"/>
                </a:solidFill>
              </a:defRPr>
            </a:lvl2pPr>
            <a:lvl3pPr indent="-342900" lvl="2" marL="1371600" algn="l">
              <a:spcBef>
                <a:spcPts val="1200"/>
              </a:spcBef>
              <a:spcAft>
                <a:spcPts val="0"/>
              </a:spcAft>
              <a:buSzPts val="1800"/>
              <a:buChar char="•"/>
              <a:defRPr/>
            </a:lvl3pPr>
            <a:lvl4pPr indent="-342900" lvl="3" marL="1828800" algn="l">
              <a:spcBef>
                <a:spcPts val="360"/>
              </a:spcBef>
              <a:spcAft>
                <a:spcPts val="0"/>
              </a:spcAft>
              <a:buClr>
                <a:srgbClr val="56595C"/>
              </a:buClr>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5" name="Google Shape;15;p2"/>
          <p:cNvSpPr txBox="1"/>
          <p:nvPr>
            <p:ph idx="2" type="body"/>
          </p:nvPr>
        </p:nvSpPr>
        <p:spPr>
          <a:xfrm>
            <a:off x="24612600" y="4241800"/>
            <a:ext cx="6858000" cy="12527280"/>
          </a:xfrm>
          <a:prstGeom prst="rect">
            <a:avLst/>
          </a:prstGeom>
          <a:noFill/>
          <a:ln cap="flat" cmpd="sng" w="152400">
            <a:solidFill>
              <a:srgbClr val="54C8E8"/>
            </a:solidFill>
            <a:prstDash val="solid"/>
            <a:round/>
            <a:headEnd len="sm" w="sm" type="none"/>
            <a:tailEnd len="sm" w="sm" type="none"/>
          </a:ln>
        </p:spPr>
        <p:txBody>
          <a:bodyPr anchorCtr="0" anchor="t" bIns="457200" lIns="457200" spcFirstLastPara="1" rIns="457200" wrap="square" tIns="457200">
            <a:noAutofit/>
          </a:bodyPr>
          <a:lstStyle>
            <a:lvl1pPr indent="-228600" lvl="0" marL="457200" marR="0" algn="l">
              <a:lnSpc>
                <a:spcPct val="100000"/>
              </a:lnSpc>
              <a:spcBef>
                <a:spcPts val="2400"/>
              </a:spcBef>
              <a:spcAft>
                <a:spcPts val="0"/>
              </a:spcAft>
              <a:buClr>
                <a:srgbClr val="797A7D"/>
              </a:buClr>
              <a:buSzPts val="2800"/>
              <a:buFont typeface="Arial"/>
              <a:buNone/>
              <a:defRPr b="1" sz="2800">
                <a:solidFill>
                  <a:srgbClr val="005CB9"/>
                </a:solidFill>
              </a:defRPr>
            </a:lvl1pPr>
            <a:lvl2pPr indent="-228600" lvl="1" marL="914400" algn="l">
              <a:lnSpc>
                <a:spcPct val="100000"/>
              </a:lnSpc>
              <a:spcBef>
                <a:spcPts val="1200"/>
              </a:spcBef>
              <a:spcAft>
                <a:spcPts val="0"/>
              </a:spcAft>
              <a:buSzPts val="2200"/>
              <a:buFont typeface="Arial"/>
              <a:buNone/>
              <a:defRPr>
                <a:solidFill>
                  <a:schemeClr val="lt2"/>
                </a:solidFill>
              </a:defRPr>
            </a:lvl2pPr>
            <a:lvl3pPr indent="-342900" lvl="2" marL="1371600" algn="l">
              <a:spcBef>
                <a:spcPts val="1200"/>
              </a:spcBef>
              <a:spcAft>
                <a:spcPts val="0"/>
              </a:spcAft>
              <a:buSzPts val="1800"/>
              <a:buChar char="•"/>
              <a:defRPr/>
            </a:lvl3pPr>
            <a:lvl4pPr indent="-342900" lvl="3" marL="1828800" algn="l">
              <a:spcBef>
                <a:spcPts val="360"/>
              </a:spcBef>
              <a:spcAft>
                <a:spcPts val="0"/>
              </a:spcAft>
              <a:buClr>
                <a:srgbClr val="56595C"/>
              </a:buClr>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6" name="Google Shape;16;p2"/>
          <p:cNvSpPr txBox="1"/>
          <p:nvPr>
            <p:ph idx="3" type="body"/>
          </p:nvPr>
        </p:nvSpPr>
        <p:spPr>
          <a:xfrm>
            <a:off x="16929100" y="4241800"/>
            <a:ext cx="6858000" cy="12527280"/>
          </a:xfrm>
          <a:prstGeom prst="rect">
            <a:avLst/>
          </a:prstGeom>
          <a:noFill/>
          <a:ln cap="flat" cmpd="sng" w="152400">
            <a:solidFill>
              <a:srgbClr val="54C8E8"/>
            </a:solidFill>
            <a:prstDash val="solid"/>
            <a:round/>
            <a:headEnd len="sm" w="sm" type="none"/>
            <a:tailEnd len="sm" w="sm" type="none"/>
          </a:ln>
        </p:spPr>
        <p:txBody>
          <a:bodyPr anchorCtr="0" anchor="t" bIns="457200" lIns="457200" spcFirstLastPara="1" rIns="457200" wrap="square" tIns="457200">
            <a:noAutofit/>
          </a:bodyPr>
          <a:lstStyle>
            <a:lvl1pPr indent="-228600" lvl="0" marL="457200" marR="0" algn="l">
              <a:lnSpc>
                <a:spcPct val="100000"/>
              </a:lnSpc>
              <a:spcBef>
                <a:spcPts val="2400"/>
              </a:spcBef>
              <a:spcAft>
                <a:spcPts val="0"/>
              </a:spcAft>
              <a:buClr>
                <a:srgbClr val="797A7D"/>
              </a:buClr>
              <a:buSzPts val="2800"/>
              <a:buFont typeface="Arial"/>
              <a:buNone/>
              <a:defRPr b="1" sz="2800">
                <a:solidFill>
                  <a:srgbClr val="005CB9"/>
                </a:solidFill>
              </a:defRPr>
            </a:lvl1pPr>
            <a:lvl2pPr indent="-228600" lvl="1" marL="914400" algn="l">
              <a:lnSpc>
                <a:spcPct val="100000"/>
              </a:lnSpc>
              <a:spcBef>
                <a:spcPts val="1200"/>
              </a:spcBef>
              <a:spcAft>
                <a:spcPts val="0"/>
              </a:spcAft>
              <a:buSzPts val="2200"/>
              <a:buFont typeface="Arial"/>
              <a:buNone/>
              <a:defRPr>
                <a:solidFill>
                  <a:schemeClr val="lt2"/>
                </a:solidFill>
              </a:defRPr>
            </a:lvl2pPr>
            <a:lvl3pPr indent="-342900" lvl="2" marL="1371600" algn="l">
              <a:spcBef>
                <a:spcPts val="1200"/>
              </a:spcBef>
              <a:spcAft>
                <a:spcPts val="0"/>
              </a:spcAft>
              <a:buSzPts val="1800"/>
              <a:buChar char="•"/>
              <a:defRPr/>
            </a:lvl3pPr>
            <a:lvl4pPr indent="-342900" lvl="3" marL="1828800" algn="l">
              <a:spcBef>
                <a:spcPts val="360"/>
              </a:spcBef>
              <a:spcAft>
                <a:spcPts val="0"/>
              </a:spcAft>
              <a:buClr>
                <a:srgbClr val="56595C"/>
              </a:buClr>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7" name="Google Shape;17;p2"/>
          <p:cNvSpPr txBox="1"/>
          <p:nvPr>
            <p:ph idx="4" type="body"/>
          </p:nvPr>
        </p:nvSpPr>
        <p:spPr>
          <a:xfrm>
            <a:off x="9245600" y="4241800"/>
            <a:ext cx="6858000" cy="12527280"/>
          </a:xfrm>
          <a:prstGeom prst="rect">
            <a:avLst/>
          </a:prstGeom>
          <a:noFill/>
          <a:ln cap="flat" cmpd="sng" w="152400">
            <a:solidFill>
              <a:srgbClr val="54C8E8"/>
            </a:solidFill>
            <a:prstDash val="solid"/>
            <a:round/>
            <a:headEnd len="sm" w="sm" type="none"/>
            <a:tailEnd len="sm" w="sm" type="none"/>
          </a:ln>
        </p:spPr>
        <p:txBody>
          <a:bodyPr anchorCtr="0" anchor="t" bIns="457200" lIns="457200" spcFirstLastPara="1" rIns="457200" wrap="square" tIns="457200">
            <a:noAutofit/>
          </a:bodyPr>
          <a:lstStyle>
            <a:lvl1pPr indent="-228600" lvl="0" marL="457200" marR="0" algn="l">
              <a:lnSpc>
                <a:spcPct val="100000"/>
              </a:lnSpc>
              <a:spcBef>
                <a:spcPts val="2400"/>
              </a:spcBef>
              <a:spcAft>
                <a:spcPts val="0"/>
              </a:spcAft>
              <a:buClr>
                <a:srgbClr val="797A7D"/>
              </a:buClr>
              <a:buSzPts val="2800"/>
              <a:buFont typeface="Arial"/>
              <a:buNone/>
              <a:defRPr b="1" sz="2800">
                <a:solidFill>
                  <a:srgbClr val="005CB9"/>
                </a:solidFill>
              </a:defRPr>
            </a:lvl1pPr>
            <a:lvl2pPr indent="-228600" lvl="1" marL="914400" algn="l">
              <a:lnSpc>
                <a:spcPct val="100000"/>
              </a:lnSpc>
              <a:spcBef>
                <a:spcPts val="1200"/>
              </a:spcBef>
              <a:spcAft>
                <a:spcPts val="0"/>
              </a:spcAft>
              <a:buSzPts val="2200"/>
              <a:buFont typeface="Arial"/>
              <a:buNone/>
              <a:defRPr>
                <a:solidFill>
                  <a:schemeClr val="lt2"/>
                </a:solidFill>
              </a:defRPr>
            </a:lvl2pPr>
            <a:lvl3pPr indent="-342900" lvl="2" marL="1371600" algn="l">
              <a:spcBef>
                <a:spcPts val="1200"/>
              </a:spcBef>
              <a:spcAft>
                <a:spcPts val="0"/>
              </a:spcAft>
              <a:buSzPts val="1800"/>
              <a:buChar char="•"/>
              <a:defRPr/>
            </a:lvl3pPr>
            <a:lvl4pPr indent="-342900" lvl="3" marL="1828800" algn="l">
              <a:spcBef>
                <a:spcPts val="360"/>
              </a:spcBef>
              <a:spcAft>
                <a:spcPts val="0"/>
              </a:spcAft>
              <a:buClr>
                <a:srgbClr val="56595C"/>
              </a:buClr>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18" name="Shape 18"/>
        <p:cNvGrpSpPr/>
        <p:nvPr/>
      </p:nvGrpSpPr>
      <p:grpSpPr>
        <a:xfrm>
          <a:off x="0" y="0"/>
          <a:ext cx="0" cy="0"/>
          <a:chOff x="0" y="0"/>
          <a:chExt cx="0" cy="0"/>
        </a:xfrm>
      </p:grpSpPr>
      <p:sp>
        <p:nvSpPr>
          <p:cNvPr id="19" name="Google Shape;19;p3"/>
          <p:cNvSpPr txBox="1"/>
          <p:nvPr>
            <p:ph type="title"/>
          </p:nvPr>
        </p:nvSpPr>
        <p:spPr>
          <a:xfrm>
            <a:off x="1485964" y="615950"/>
            <a:ext cx="30175200" cy="2584450"/>
          </a:xfrm>
          <a:prstGeom prst="rect">
            <a:avLst/>
          </a:prstGeom>
          <a:noFill/>
          <a:ln cap="flat" cmpd="sng" w="152400">
            <a:solidFill>
              <a:srgbClr val="005CB9"/>
            </a:solidFill>
            <a:prstDash val="solid"/>
            <a:round/>
            <a:headEnd len="sm" w="sm" type="none"/>
            <a:tailEnd len="sm" w="sm" type="none"/>
          </a:ln>
        </p:spPr>
        <p:txBody>
          <a:bodyPr anchorCtr="0" anchor="ctr" bIns="45700" lIns="91425" spcFirstLastPara="1" rIns="91425" wrap="square" tIns="45700">
            <a:normAutofit/>
          </a:bodyPr>
          <a:lstStyle>
            <a:lvl1pPr lvl="0" algn="ctr">
              <a:spcBef>
                <a:spcPts val="0"/>
              </a:spcBef>
              <a:spcAft>
                <a:spcPts val="0"/>
              </a:spcAft>
              <a:buSzPts val="1400"/>
              <a:buNone/>
              <a:defRPr>
                <a:solidFill>
                  <a:srgbClr val="005CB9"/>
                </a:solidFill>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p:txBody>
      </p:sp>
      <p:sp>
        <p:nvSpPr>
          <p:cNvPr id="20" name="Google Shape;20;p3"/>
          <p:cNvSpPr txBox="1"/>
          <p:nvPr>
            <p:ph idx="1" type="body"/>
          </p:nvPr>
        </p:nvSpPr>
        <p:spPr>
          <a:xfrm>
            <a:off x="22002750" y="4184650"/>
            <a:ext cx="9601200" cy="12527280"/>
          </a:xfrm>
          <a:prstGeom prst="rect">
            <a:avLst/>
          </a:prstGeom>
          <a:noFill/>
          <a:ln cap="flat" cmpd="sng" w="9525">
            <a:solidFill>
              <a:srgbClr val="005CB9"/>
            </a:solidFill>
            <a:prstDash val="solid"/>
            <a:round/>
            <a:headEnd len="sm" w="sm" type="none"/>
            <a:tailEnd len="sm" w="sm" type="none"/>
          </a:ln>
        </p:spPr>
        <p:txBody>
          <a:bodyPr anchorCtr="0" anchor="t" bIns="457200" lIns="457200" spcFirstLastPara="1" rIns="457200" wrap="square" tIns="457200">
            <a:noAutofit/>
          </a:bodyPr>
          <a:lstStyle>
            <a:lvl1pPr indent="-228600" lvl="0" marL="457200" marR="0" algn="l">
              <a:lnSpc>
                <a:spcPct val="100000"/>
              </a:lnSpc>
              <a:spcBef>
                <a:spcPts val="2400"/>
              </a:spcBef>
              <a:spcAft>
                <a:spcPts val="0"/>
              </a:spcAft>
              <a:buClr>
                <a:srgbClr val="797A7D"/>
              </a:buClr>
              <a:buSzPts val="2800"/>
              <a:buFont typeface="Arial"/>
              <a:buNone/>
              <a:defRPr b="1" sz="2800">
                <a:solidFill>
                  <a:srgbClr val="005CB9"/>
                </a:solidFill>
              </a:defRPr>
            </a:lvl1pPr>
            <a:lvl2pPr indent="-228600" lvl="1" marL="914400" algn="l">
              <a:lnSpc>
                <a:spcPct val="100000"/>
              </a:lnSpc>
              <a:spcBef>
                <a:spcPts val="1200"/>
              </a:spcBef>
              <a:spcAft>
                <a:spcPts val="0"/>
              </a:spcAft>
              <a:buSzPts val="2200"/>
              <a:buFont typeface="Arial"/>
              <a:buNone/>
              <a:defRPr/>
            </a:lvl2pPr>
            <a:lvl3pPr indent="-342900" lvl="2" marL="1371600" algn="l">
              <a:spcBef>
                <a:spcPts val="1200"/>
              </a:spcBef>
              <a:spcAft>
                <a:spcPts val="0"/>
              </a:spcAft>
              <a:buSzPts val="1800"/>
              <a:buChar char="•"/>
              <a:defRPr/>
            </a:lvl3pPr>
            <a:lvl4pPr indent="-342900" lvl="3" marL="1828800" algn="l">
              <a:spcBef>
                <a:spcPts val="360"/>
              </a:spcBef>
              <a:spcAft>
                <a:spcPts val="0"/>
              </a:spcAft>
              <a:buClr>
                <a:srgbClr val="56595C"/>
              </a:buClr>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21" name="Google Shape;21;p3"/>
          <p:cNvSpPr txBox="1"/>
          <p:nvPr>
            <p:ph idx="2" type="body"/>
          </p:nvPr>
        </p:nvSpPr>
        <p:spPr>
          <a:xfrm>
            <a:off x="11715750" y="4184650"/>
            <a:ext cx="9601200" cy="12527280"/>
          </a:xfrm>
          <a:prstGeom prst="rect">
            <a:avLst/>
          </a:prstGeom>
          <a:noFill/>
          <a:ln cap="flat" cmpd="sng" w="9525">
            <a:solidFill>
              <a:srgbClr val="54C8E8"/>
            </a:solidFill>
            <a:prstDash val="solid"/>
            <a:round/>
            <a:headEnd len="sm" w="sm" type="none"/>
            <a:tailEnd len="sm" w="sm" type="none"/>
          </a:ln>
        </p:spPr>
        <p:txBody>
          <a:bodyPr anchorCtr="0" anchor="t" bIns="457200" lIns="457200" spcFirstLastPara="1" rIns="457200" wrap="square" tIns="457200">
            <a:noAutofit/>
          </a:bodyPr>
          <a:lstStyle>
            <a:lvl1pPr indent="-228600" lvl="0" marL="457200" marR="0" algn="l">
              <a:lnSpc>
                <a:spcPct val="100000"/>
              </a:lnSpc>
              <a:spcBef>
                <a:spcPts val="2400"/>
              </a:spcBef>
              <a:spcAft>
                <a:spcPts val="0"/>
              </a:spcAft>
              <a:buClr>
                <a:srgbClr val="797A7D"/>
              </a:buClr>
              <a:buSzPts val="2800"/>
              <a:buFont typeface="Arial"/>
              <a:buNone/>
              <a:defRPr b="1" sz="2800">
                <a:solidFill>
                  <a:srgbClr val="005CB9"/>
                </a:solidFill>
              </a:defRPr>
            </a:lvl1pPr>
            <a:lvl2pPr indent="-228600" lvl="1" marL="914400" algn="l">
              <a:lnSpc>
                <a:spcPct val="100000"/>
              </a:lnSpc>
              <a:spcBef>
                <a:spcPts val="1200"/>
              </a:spcBef>
              <a:spcAft>
                <a:spcPts val="0"/>
              </a:spcAft>
              <a:buSzPts val="2200"/>
              <a:buFont typeface="Arial"/>
              <a:buNone/>
              <a:defRPr/>
            </a:lvl2pPr>
            <a:lvl3pPr indent="-342900" lvl="2" marL="1371600" algn="l">
              <a:spcBef>
                <a:spcPts val="1200"/>
              </a:spcBef>
              <a:spcAft>
                <a:spcPts val="0"/>
              </a:spcAft>
              <a:buSzPts val="1800"/>
              <a:buChar char="•"/>
              <a:defRPr/>
            </a:lvl3pPr>
            <a:lvl4pPr indent="-342900" lvl="3" marL="1828800" algn="l">
              <a:spcBef>
                <a:spcPts val="360"/>
              </a:spcBef>
              <a:spcAft>
                <a:spcPts val="0"/>
              </a:spcAft>
              <a:buClr>
                <a:srgbClr val="56595C"/>
              </a:buClr>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22" name="Google Shape;22;p3"/>
          <p:cNvSpPr txBox="1"/>
          <p:nvPr>
            <p:ph idx="3" type="body"/>
          </p:nvPr>
        </p:nvSpPr>
        <p:spPr>
          <a:xfrm>
            <a:off x="1600200" y="4191000"/>
            <a:ext cx="9347200" cy="12547600"/>
          </a:xfrm>
          <a:prstGeom prst="rect">
            <a:avLst/>
          </a:prstGeom>
          <a:noFill/>
          <a:ln cap="flat" cmpd="sng" w="9525">
            <a:solidFill>
              <a:srgbClr val="005CB9"/>
            </a:solidFill>
            <a:prstDash val="solid"/>
            <a:round/>
            <a:headEnd len="sm" w="sm" type="none"/>
            <a:tailEnd len="sm" w="sm" type="none"/>
          </a:ln>
        </p:spPr>
        <p:txBody>
          <a:bodyPr anchorCtr="0" anchor="t" bIns="457200" lIns="457200" spcFirstLastPara="1" rIns="457200" wrap="square" tIns="457200">
            <a:noAutofit/>
          </a:bodyPr>
          <a:lstStyle>
            <a:lvl1pPr indent="-228600" lvl="0" marL="457200" algn="l">
              <a:lnSpc>
                <a:spcPct val="100000"/>
              </a:lnSpc>
              <a:spcBef>
                <a:spcPts val="2400"/>
              </a:spcBef>
              <a:spcAft>
                <a:spcPts val="0"/>
              </a:spcAft>
              <a:buSzPts val="2800"/>
              <a:buFont typeface="Arial"/>
              <a:buNone/>
              <a:defRPr>
                <a:solidFill>
                  <a:srgbClr val="005CB9"/>
                </a:solidFill>
              </a:defRPr>
            </a:lvl1pPr>
            <a:lvl2pPr indent="-228600" lvl="1" marL="914400" algn="l">
              <a:lnSpc>
                <a:spcPct val="100000"/>
              </a:lnSpc>
              <a:spcBef>
                <a:spcPts val="1200"/>
              </a:spcBef>
              <a:spcAft>
                <a:spcPts val="0"/>
              </a:spcAft>
              <a:buSzPts val="1800"/>
              <a:buNone/>
              <a:defRPr/>
            </a:lvl2pPr>
            <a:lvl3pPr indent="-228600" lvl="2" marL="1371600" algn="l">
              <a:spcBef>
                <a:spcPts val="1560"/>
              </a:spcBef>
              <a:spcAft>
                <a:spcPts val="0"/>
              </a:spcAft>
              <a:buSzPts val="7800"/>
              <a:buFont typeface="Helvetica Neue"/>
              <a:buNone/>
              <a:defRPr/>
            </a:lvl3pPr>
            <a:lvl4pPr indent="-342900" lvl="3" marL="1828800" algn="l">
              <a:spcBef>
                <a:spcPts val="360"/>
              </a:spcBef>
              <a:spcAft>
                <a:spcPts val="0"/>
              </a:spcAft>
              <a:buClr>
                <a:srgbClr val="56595C"/>
              </a:buClr>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cxnSp>
        <p:nvCxnSpPr>
          <p:cNvPr id="6" name="Google Shape;6;p1"/>
          <p:cNvCxnSpPr/>
          <p:nvPr/>
        </p:nvCxnSpPr>
        <p:spPr>
          <a:xfrm>
            <a:off x="1485964" y="3648396"/>
            <a:ext cx="30175200" cy="0"/>
          </a:xfrm>
          <a:prstGeom prst="straightConnector1">
            <a:avLst/>
          </a:prstGeom>
          <a:noFill/>
          <a:ln cap="flat" cmpd="sng" w="9525">
            <a:solidFill>
              <a:srgbClr val="9FA1A4"/>
            </a:solidFill>
            <a:prstDash val="solid"/>
            <a:round/>
            <a:headEnd len="med" w="med" type="none"/>
            <a:tailEnd len="med" w="med" type="none"/>
          </a:ln>
        </p:spPr>
      </p:cxnSp>
      <p:sp>
        <p:nvSpPr>
          <p:cNvPr id="7" name="Google Shape;7;p1"/>
          <p:cNvSpPr/>
          <p:nvPr/>
        </p:nvSpPr>
        <p:spPr>
          <a:xfrm>
            <a:off x="1" y="0"/>
            <a:ext cx="594122" cy="4267200"/>
          </a:xfrm>
          <a:prstGeom prst="rect">
            <a:avLst/>
          </a:prstGeom>
          <a:solidFill>
            <a:srgbClr val="54C8E8"/>
          </a:solidFill>
          <a:ln>
            <a:noFill/>
          </a:ln>
        </p:spPr>
        <p:txBody>
          <a:bodyPr anchorCtr="0" anchor="ctr" bIns="31000" lIns="62025" spcFirstLastPara="1" rIns="62025" wrap="square" tIns="31000">
            <a:noAutofit/>
          </a:bodyPr>
          <a:lstStyle/>
          <a:p>
            <a:pPr indent="0" lvl="0" marL="0" marR="0" rtl="0" algn="l">
              <a:spcBef>
                <a:spcPts val="0"/>
              </a:spcBef>
              <a:spcAft>
                <a:spcPts val="0"/>
              </a:spcAft>
              <a:buNone/>
            </a:pPr>
            <a:r>
              <a:t/>
            </a:r>
            <a:endParaRPr sz="5800">
              <a:solidFill>
                <a:schemeClr val="dk1"/>
              </a:solidFill>
              <a:latin typeface="Tahoma"/>
              <a:ea typeface="Tahoma"/>
              <a:cs typeface="Tahoma"/>
              <a:sym typeface="Tahoma"/>
            </a:endParaRPr>
          </a:p>
        </p:txBody>
      </p:sp>
      <p:sp>
        <p:nvSpPr>
          <p:cNvPr id="8" name="Google Shape;8;p1"/>
          <p:cNvSpPr/>
          <p:nvPr/>
        </p:nvSpPr>
        <p:spPr>
          <a:xfrm>
            <a:off x="1" y="4267201"/>
            <a:ext cx="594122" cy="14935200"/>
          </a:xfrm>
          <a:prstGeom prst="rect">
            <a:avLst/>
          </a:prstGeom>
          <a:solidFill>
            <a:srgbClr val="005CB9"/>
          </a:solidFill>
          <a:ln>
            <a:noFill/>
          </a:ln>
        </p:spPr>
        <p:txBody>
          <a:bodyPr anchorCtr="0" anchor="ctr" bIns="31000" lIns="62025" spcFirstLastPara="1" rIns="62025" wrap="square" tIns="31000">
            <a:noAutofit/>
          </a:bodyPr>
          <a:lstStyle/>
          <a:p>
            <a:pPr indent="0" lvl="0" marL="0" marR="0" rtl="0" algn="l">
              <a:spcBef>
                <a:spcPts val="0"/>
              </a:spcBef>
              <a:spcAft>
                <a:spcPts val="0"/>
              </a:spcAft>
              <a:buNone/>
            </a:pPr>
            <a:r>
              <a:t/>
            </a:r>
            <a:endParaRPr sz="5800">
              <a:solidFill>
                <a:schemeClr val="dk1"/>
              </a:solidFill>
              <a:latin typeface="Tahoma"/>
              <a:ea typeface="Tahoma"/>
              <a:cs typeface="Tahoma"/>
              <a:sym typeface="Tahoma"/>
            </a:endParaRPr>
          </a:p>
        </p:txBody>
      </p:sp>
      <p:pic>
        <p:nvPicPr>
          <p:cNvPr id="9" name="Google Shape;9;p1"/>
          <p:cNvPicPr preferRelativeResize="0"/>
          <p:nvPr/>
        </p:nvPicPr>
        <p:blipFill rotWithShape="1">
          <a:blip r:embed="rId1">
            <a:alphaModFix/>
          </a:blip>
          <a:srcRect b="0" l="0" r="0" t="0"/>
          <a:stretch/>
        </p:blipFill>
        <p:spPr>
          <a:xfrm>
            <a:off x="25646531" y="17298666"/>
            <a:ext cx="6626609" cy="1775493"/>
          </a:xfrm>
          <a:prstGeom prst="rect">
            <a:avLst/>
          </a:prstGeom>
          <a:noFill/>
          <a:ln>
            <a:noFill/>
          </a:ln>
        </p:spPr>
      </p:pic>
      <p:sp>
        <p:nvSpPr>
          <p:cNvPr id="10" name="Google Shape;10;p1"/>
          <p:cNvSpPr txBox="1"/>
          <p:nvPr>
            <p:ph type="title"/>
          </p:nvPr>
        </p:nvSpPr>
        <p:spPr>
          <a:xfrm>
            <a:off x="1485964" y="615950"/>
            <a:ext cx="30175200" cy="2584450"/>
          </a:xfrm>
          <a:prstGeom prst="rect">
            <a:avLst/>
          </a:prstGeom>
          <a:noFill/>
          <a:ln cap="flat" cmpd="sng" w="152400">
            <a:solidFill>
              <a:srgbClr val="005CB9"/>
            </a:solidFill>
            <a:prstDash val="solid"/>
            <a:round/>
            <a:headEnd len="sm" w="sm" type="none"/>
            <a:tailEnd len="sm" w="sm" type="none"/>
          </a:ln>
        </p:spPr>
        <p:txBody>
          <a:bodyPr anchorCtr="0" anchor="ctr" bIns="45700" lIns="91425" spcFirstLastPara="1" rIns="91425" wrap="square" tIns="45700">
            <a:normAutofit/>
          </a:bodyPr>
          <a:lstStyle>
            <a:lvl1pPr lvl="0" marR="0" rtl="0" algn="ctr">
              <a:spcBef>
                <a:spcPts val="0"/>
              </a:spcBef>
              <a:spcAft>
                <a:spcPts val="0"/>
              </a:spcAft>
              <a:buSzPts val="1400"/>
              <a:buNone/>
              <a:defRPr b="1" i="0" sz="4800" u="none" cap="none" strike="noStrike">
                <a:solidFill>
                  <a:srgbClr val="005CB9"/>
                </a:solidFill>
                <a:latin typeface="Arial"/>
                <a:ea typeface="Arial"/>
                <a:cs typeface="Arial"/>
                <a:sym typeface="Arial"/>
              </a:defRPr>
            </a:lvl1pPr>
            <a:lvl2pPr lvl="1" marR="0" rtl="0" algn="r">
              <a:spcBef>
                <a:spcPts val="0"/>
              </a:spcBef>
              <a:spcAft>
                <a:spcPts val="0"/>
              </a:spcAft>
              <a:buSzPts val="1400"/>
              <a:buNone/>
              <a:defRPr b="1" i="0" sz="6500" u="none" cap="none" strike="noStrike">
                <a:solidFill>
                  <a:srgbClr val="56595C"/>
                </a:solidFill>
                <a:latin typeface="Arial"/>
                <a:ea typeface="Arial"/>
                <a:cs typeface="Arial"/>
                <a:sym typeface="Arial"/>
              </a:defRPr>
            </a:lvl2pPr>
            <a:lvl3pPr lvl="2" marR="0" rtl="0" algn="r">
              <a:spcBef>
                <a:spcPts val="0"/>
              </a:spcBef>
              <a:spcAft>
                <a:spcPts val="0"/>
              </a:spcAft>
              <a:buSzPts val="1400"/>
              <a:buNone/>
              <a:defRPr b="1" i="0" sz="6500" u="none" cap="none" strike="noStrike">
                <a:solidFill>
                  <a:srgbClr val="56595C"/>
                </a:solidFill>
                <a:latin typeface="Arial"/>
                <a:ea typeface="Arial"/>
                <a:cs typeface="Arial"/>
                <a:sym typeface="Arial"/>
              </a:defRPr>
            </a:lvl3pPr>
            <a:lvl4pPr lvl="3" marR="0" rtl="0" algn="r">
              <a:spcBef>
                <a:spcPts val="0"/>
              </a:spcBef>
              <a:spcAft>
                <a:spcPts val="0"/>
              </a:spcAft>
              <a:buSzPts val="1400"/>
              <a:buNone/>
              <a:defRPr b="1" i="0" sz="6500" u="none" cap="none" strike="noStrike">
                <a:solidFill>
                  <a:srgbClr val="56595C"/>
                </a:solidFill>
                <a:latin typeface="Arial"/>
                <a:ea typeface="Arial"/>
                <a:cs typeface="Arial"/>
                <a:sym typeface="Arial"/>
              </a:defRPr>
            </a:lvl4pPr>
            <a:lvl5pPr lvl="4" marR="0" rtl="0" algn="r">
              <a:spcBef>
                <a:spcPts val="0"/>
              </a:spcBef>
              <a:spcAft>
                <a:spcPts val="0"/>
              </a:spcAft>
              <a:buSzPts val="1400"/>
              <a:buNone/>
              <a:defRPr b="1" i="0" sz="6500" u="none" cap="none" strike="noStrike">
                <a:solidFill>
                  <a:srgbClr val="56595C"/>
                </a:solidFill>
                <a:latin typeface="Arial"/>
                <a:ea typeface="Arial"/>
                <a:cs typeface="Arial"/>
                <a:sym typeface="Arial"/>
              </a:defRPr>
            </a:lvl5pPr>
            <a:lvl6pPr lvl="5" marR="0" rtl="0" algn="r">
              <a:spcBef>
                <a:spcPts val="0"/>
              </a:spcBef>
              <a:spcAft>
                <a:spcPts val="0"/>
              </a:spcAft>
              <a:buSzPts val="1400"/>
              <a:buNone/>
              <a:defRPr b="1" i="0" sz="6500" u="none" cap="none" strike="noStrike">
                <a:solidFill>
                  <a:srgbClr val="56595C"/>
                </a:solidFill>
                <a:latin typeface="Arial"/>
                <a:ea typeface="Arial"/>
                <a:cs typeface="Arial"/>
                <a:sym typeface="Arial"/>
              </a:defRPr>
            </a:lvl6pPr>
            <a:lvl7pPr lvl="6" marR="0" rtl="0" algn="r">
              <a:spcBef>
                <a:spcPts val="0"/>
              </a:spcBef>
              <a:spcAft>
                <a:spcPts val="0"/>
              </a:spcAft>
              <a:buSzPts val="1400"/>
              <a:buNone/>
              <a:defRPr b="1" i="0" sz="6500" u="none" cap="none" strike="noStrike">
                <a:solidFill>
                  <a:srgbClr val="56595C"/>
                </a:solidFill>
                <a:latin typeface="Arial"/>
                <a:ea typeface="Arial"/>
                <a:cs typeface="Arial"/>
                <a:sym typeface="Arial"/>
              </a:defRPr>
            </a:lvl7pPr>
            <a:lvl8pPr lvl="7" marR="0" rtl="0" algn="r">
              <a:spcBef>
                <a:spcPts val="0"/>
              </a:spcBef>
              <a:spcAft>
                <a:spcPts val="0"/>
              </a:spcAft>
              <a:buSzPts val="1400"/>
              <a:buNone/>
              <a:defRPr b="1" i="0" sz="6500" u="none" cap="none" strike="noStrike">
                <a:solidFill>
                  <a:srgbClr val="56595C"/>
                </a:solidFill>
                <a:latin typeface="Arial"/>
                <a:ea typeface="Arial"/>
                <a:cs typeface="Arial"/>
                <a:sym typeface="Arial"/>
              </a:defRPr>
            </a:lvl8pPr>
            <a:lvl9pPr lvl="8" marR="0" rtl="0" algn="r">
              <a:spcBef>
                <a:spcPts val="0"/>
              </a:spcBef>
              <a:spcAft>
                <a:spcPts val="0"/>
              </a:spcAft>
              <a:buSzPts val="1400"/>
              <a:buNone/>
              <a:defRPr b="1" i="0" sz="6500" u="none" cap="none" strike="noStrike">
                <a:solidFill>
                  <a:srgbClr val="56595C"/>
                </a:solidFill>
                <a:latin typeface="Arial"/>
                <a:ea typeface="Arial"/>
                <a:cs typeface="Arial"/>
                <a:sym typeface="Arial"/>
              </a:defRPr>
            </a:lvl9pPr>
          </a:lstStyle>
          <a:p/>
        </p:txBody>
      </p:sp>
      <p:sp>
        <p:nvSpPr>
          <p:cNvPr id="11" name="Google Shape;11;p1"/>
          <p:cNvSpPr txBox="1"/>
          <p:nvPr>
            <p:ph idx="1" type="body"/>
          </p:nvPr>
        </p:nvSpPr>
        <p:spPr>
          <a:xfrm>
            <a:off x="1485964" y="4137025"/>
            <a:ext cx="30175200" cy="12673013"/>
          </a:xfrm>
          <a:prstGeom prst="rect">
            <a:avLst/>
          </a:prstGeom>
          <a:noFill/>
          <a:ln cap="flat" cmpd="sng" w="152400">
            <a:solidFill>
              <a:srgbClr val="54C8E8"/>
            </a:solidFill>
            <a:prstDash val="solid"/>
            <a:round/>
            <a:headEnd len="sm" w="sm" type="none"/>
            <a:tailEnd len="sm" w="sm" type="none"/>
          </a:ln>
        </p:spPr>
        <p:txBody>
          <a:bodyPr anchorCtr="0" anchor="t" bIns="45700" lIns="457200" spcFirstLastPara="1" rIns="457200" wrap="square" tIns="45700">
            <a:noAutofit/>
          </a:bodyPr>
          <a:lstStyle>
            <a:lvl1pPr indent="-228600" lvl="0" marL="457200" marR="0" rtl="0" algn="l">
              <a:lnSpc>
                <a:spcPct val="100000"/>
              </a:lnSpc>
              <a:spcBef>
                <a:spcPts val="2400"/>
              </a:spcBef>
              <a:spcAft>
                <a:spcPts val="0"/>
              </a:spcAft>
              <a:buClr>
                <a:srgbClr val="797A7D"/>
              </a:buClr>
              <a:buSzPts val="2800"/>
              <a:buFont typeface="Arial"/>
              <a:buNone/>
              <a:defRPr b="1" i="0" sz="2800" u="none" cap="none" strike="noStrike">
                <a:solidFill>
                  <a:srgbClr val="005CB9"/>
                </a:solidFill>
                <a:latin typeface="Arial"/>
                <a:ea typeface="Arial"/>
                <a:cs typeface="Arial"/>
                <a:sym typeface="Arial"/>
              </a:defRPr>
            </a:lvl1pPr>
            <a:lvl2pPr indent="-228600" lvl="1" marL="914400" marR="0" rtl="0" algn="l">
              <a:lnSpc>
                <a:spcPct val="100000"/>
              </a:lnSpc>
              <a:spcBef>
                <a:spcPts val="1200"/>
              </a:spcBef>
              <a:spcAft>
                <a:spcPts val="0"/>
              </a:spcAft>
              <a:buClr>
                <a:srgbClr val="797A7D"/>
              </a:buClr>
              <a:buSzPts val="2200"/>
              <a:buFont typeface="Arial"/>
              <a:buNone/>
              <a:defRPr b="0" i="0" sz="2200" u="none" cap="none" strike="noStrike">
                <a:solidFill>
                  <a:schemeClr val="accent1"/>
                </a:solidFill>
                <a:latin typeface="Arial"/>
                <a:ea typeface="Arial"/>
                <a:cs typeface="Arial"/>
                <a:sym typeface="Arial"/>
              </a:defRPr>
            </a:lvl2pPr>
            <a:lvl3pPr indent="-723900" lvl="2" marL="1371600" marR="0" rtl="0" algn="l">
              <a:spcBef>
                <a:spcPts val="1560"/>
              </a:spcBef>
              <a:spcAft>
                <a:spcPts val="0"/>
              </a:spcAft>
              <a:buClr>
                <a:srgbClr val="797A7D"/>
              </a:buClr>
              <a:buSzPts val="7800"/>
              <a:buFont typeface="Helvetica Neue"/>
              <a:buChar char="•"/>
              <a:defRPr b="0" i="0" sz="7800" u="none" cap="none" strike="noStrike">
                <a:solidFill>
                  <a:srgbClr val="56595C"/>
                </a:solidFill>
                <a:latin typeface="Helvetica Neue"/>
                <a:ea typeface="Helvetica Neue"/>
                <a:cs typeface="Helvetica Neue"/>
                <a:sym typeface="Helvetica Neue"/>
              </a:defRPr>
            </a:lvl3pPr>
            <a:lvl4pPr indent="-685800" lvl="3" marL="1828800" marR="0" rtl="0" algn="l">
              <a:spcBef>
                <a:spcPts val="1440"/>
              </a:spcBef>
              <a:spcAft>
                <a:spcPts val="0"/>
              </a:spcAft>
              <a:buClr>
                <a:srgbClr val="56595C"/>
              </a:buClr>
              <a:buSzPts val="7200"/>
              <a:buFont typeface="Helvetica Neue"/>
              <a:buChar char="•"/>
              <a:defRPr b="0" i="0" sz="7200" u="none" cap="none" strike="noStrike">
                <a:solidFill>
                  <a:srgbClr val="56595C"/>
                </a:solidFill>
                <a:latin typeface="Helvetica Neue"/>
                <a:ea typeface="Helvetica Neue"/>
                <a:cs typeface="Helvetica Neue"/>
                <a:sym typeface="Helvetica Neue"/>
              </a:defRPr>
            </a:lvl4pPr>
            <a:lvl5pPr indent="-641350" lvl="4" marL="2286000" marR="0" rtl="0" algn="l">
              <a:spcBef>
                <a:spcPts val="1300"/>
              </a:spcBef>
              <a:spcAft>
                <a:spcPts val="0"/>
              </a:spcAft>
              <a:buClr>
                <a:srgbClr val="797A7D"/>
              </a:buClr>
              <a:buSzPts val="6500"/>
              <a:buFont typeface="Helvetica Neue"/>
              <a:buChar char="•"/>
              <a:defRPr b="0" i="0" sz="6500" u="none" cap="none" strike="noStrike">
                <a:solidFill>
                  <a:srgbClr val="56595C"/>
                </a:solidFill>
                <a:latin typeface="Helvetica Neue"/>
                <a:ea typeface="Helvetica Neue"/>
                <a:cs typeface="Helvetica Neue"/>
                <a:sym typeface="Helvetica Neue"/>
              </a:defRPr>
            </a:lvl5pPr>
            <a:lvl6pPr indent="-641350" lvl="5" marL="2743200" marR="0" rtl="0" algn="l">
              <a:spcBef>
                <a:spcPts val="1300"/>
              </a:spcBef>
              <a:spcAft>
                <a:spcPts val="0"/>
              </a:spcAft>
              <a:buClr>
                <a:srgbClr val="797A7D"/>
              </a:buClr>
              <a:buSzPts val="6500"/>
              <a:buFont typeface="Helvetica Neue"/>
              <a:buChar char="•"/>
              <a:defRPr b="0" i="0" sz="6500" u="none" cap="none" strike="noStrike">
                <a:solidFill>
                  <a:srgbClr val="56595C"/>
                </a:solidFill>
                <a:latin typeface="Helvetica Neue"/>
                <a:ea typeface="Helvetica Neue"/>
                <a:cs typeface="Helvetica Neue"/>
                <a:sym typeface="Helvetica Neue"/>
              </a:defRPr>
            </a:lvl6pPr>
            <a:lvl7pPr indent="-641350" lvl="6" marL="3200400" marR="0" rtl="0" algn="l">
              <a:spcBef>
                <a:spcPts val="1300"/>
              </a:spcBef>
              <a:spcAft>
                <a:spcPts val="0"/>
              </a:spcAft>
              <a:buClr>
                <a:srgbClr val="797A7D"/>
              </a:buClr>
              <a:buSzPts val="6500"/>
              <a:buFont typeface="Helvetica Neue"/>
              <a:buChar char="•"/>
              <a:defRPr b="0" i="0" sz="6500" u="none" cap="none" strike="noStrike">
                <a:solidFill>
                  <a:srgbClr val="56595C"/>
                </a:solidFill>
                <a:latin typeface="Helvetica Neue"/>
                <a:ea typeface="Helvetica Neue"/>
                <a:cs typeface="Helvetica Neue"/>
                <a:sym typeface="Helvetica Neue"/>
              </a:defRPr>
            </a:lvl7pPr>
            <a:lvl8pPr indent="-641350" lvl="7" marL="3657600" marR="0" rtl="0" algn="l">
              <a:spcBef>
                <a:spcPts val="1300"/>
              </a:spcBef>
              <a:spcAft>
                <a:spcPts val="0"/>
              </a:spcAft>
              <a:buClr>
                <a:srgbClr val="797A7D"/>
              </a:buClr>
              <a:buSzPts val="6500"/>
              <a:buFont typeface="Helvetica Neue"/>
              <a:buChar char="•"/>
              <a:defRPr b="0" i="0" sz="6500" u="none" cap="none" strike="noStrike">
                <a:solidFill>
                  <a:srgbClr val="56595C"/>
                </a:solidFill>
                <a:latin typeface="Helvetica Neue"/>
                <a:ea typeface="Helvetica Neue"/>
                <a:cs typeface="Helvetica Neue"/>
                <a:sym typeface="Helvetica Neue"/>
              </a:defRPr>
            </a:lvl8pPr>
            <a:lvl9pPr indent="-641350" lvl="8" marL="4114800" marR="0" rtl="0" algn="l">
              <a:spcBef>
                <a:spcPts val="1300"/>
              </a:spcBef>
              <a:spcAft>
                <a:spcPts val="0"/>
              </a:spcAft>
              <a:buClr>
                <a:srgbClr val="797A7D"/>
              </a:buClr>
              <a:buSzPts val="6500"/>
              <a:buFont typeface="Helvetica Neue"/>
              <a:buChar char="•"/>
              <a:defRPr b="0" i="0" sz="6500" u="none" cap="none" strike="noStrike">
                <a:solidFill>
                  <a:srgbClr val="56595C"/>
                </a:solidFill>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 name="Shape 26"/>
        <p:cNvGrpSpPr/>
        <p:nvPr/>
      </p:nvGrpSpPr>
      <p:grpSpPr>
        <a:xfrm>
          <a:off x="0" y="0"/>
          <a:ext cx="0" cy="0"/>
          <a:chOff x="0" y="0"/>
          <a:chExt cx="0" cy="0"/>
        </a:xfrm>
      </p:grpSpPr>
      <p:sp>
        <p:nvSpPr>
          <p:cNvPr id="27" name="Google Shape;27;p4"/>
          <p:cNvSpPr txBox="1"/>
          <p:nvPr>
            <p:ph idx="1" type="body"/>
          </p:nvPr>
        </p:nvSpPr>
        <p:spPr>
          <a:xfrm>
            <a:off x="1562100" y="4241800"/>
            <a:ext cx="6858000" cy="8733400"/>
          </a:xfrm>
          <a:prstGeom prst="rect">
            <a:avLst/>
          </a:prstGeom>
          <a:noFill/>
          <a:ln cap="flat" cmpd="sng" w="152400">
            <a:solidFill>
              <a:srgbClr val="54C8E8"/>
            </a:solidFill>
            <a:prstDash val="solid"/>
            <a:round/>
            <a:headEnd len="sm" w="sm" type="none"/>
            <a:tailEnd len="sm" w="sm" type="none"/>
          </a:ln>
        </p:spPr>
        <p:txBody>
          <a:bodyPr anchorCtr="0" anchor="t" bIns="457200" lIns="457200" spcFirstLastPara="1" rIns="457200" wrap="square" tIns="457200">
            <a:noAutofit/>
          </a:bodyPr>
          <a:lstStyle/>
          <a:p>
            <a:pPr indent="-3175" lvl="0" marL="228600" marR="0" rtl="0" algn="l">
              <a:lnSpc>
                <a:spcPct val="100000"/>
              </a:lnSpc>
              <a:spcBef>
                <a:spcPts val="0"/>
              </a:spcBef>
              <a:spcAft>
                <a:spcPts val="0"/>
              </a:spcAft>
              <a:buClr>
                <a:srgbClr val="797A7D"/>
              </a:buClr>
              <a:buSzPts val="2800"/>
              <a:buFont typeface="Arial"/>
              <a:buNone/>
            </a:pPr>
            <a:r>
              <a:rPr lang="en-US">
                <a:latin typeface="Arial"/>
                <a:ea typeface="Arial"/>
                <a:cs typeface="Arial"/>
                <a:sym typeface="Arial"/>
              </a:rPr>
              <a:t>Background</a:t>
            </a:r>
            <a:endParaRPr/>
          </a:p>
          <a:p>
            <a:pPr indent="-3175" lvl="0" marL="228600" rtl="0" algn="l">
              <a:lnSpc>
                <a:spcPct val="100000"/>
              </a:lnSpc>
              <a:spcBef>
                <a:spcPts val="2400"/>
              </a:spcBef>
              <a:spcAft>
                <a:spcPts val="0"/>
              </a:spcAft>
              <a:buSzPts val="2000"/>
              <a:buFont typeface="Arial"/>
              <a:buNone/>
            </a:pPr>
            <a:r>
              <a:rPr b="0" lang="en-US" sz="2000"/>
              <a:t>FOXP1 syndrome is a rare autosomal dominant neurodevelopmental condition</a:t>
            </a:r>
            <a:r>
              <a:rPr b="0" baseline="30000" lang="en-US" sz="2000"/>
              <a:t>1</a:t>
            </a:r>
            <a:r>
              <a:rPr b="0" lang="en-US" sz="2000"/>
              <a:t> caused by pathogenic variants in the  forkhead box protein 1 (</a:t>
            </a:r>
            <a:r>
              <a:rPr b="0" i="1" lang="en-US" sz="2000"/>
              <a:t>FOXP1</a:t>
            </a:r>
            <a:r>
              <a:rPr b="0" lang="en-US" sz="2000"/>
              <a:t>) gene. Primary findings in the syndrome include intellectual disability, language deficits, autism spectrum disorder, and hypotonia</a:t>
            </a:r>
            <a:endParaRPr b="0" sz="2000"/>
          </a:p>
          <a:p>
            <a:pPr indent="-3175" lvl="0" marL="228600" rtl="0" algn="l">
              <a:lnSpc>
                <a:spcPct val="100000"/>
              </a:lnSpc>
              <a:spcBef>
                <a:spcPts val="2400"/>
              </a:spcBef>
              <a:spcAft>
                <a:spcPts val="0"/>
              </a:spcAft>
              <a:buSzPts val="2000"/>
              <a:buFont typeface="Arial"/>
              <a:buNone/>
            </a:pPr>
            <a:r>
              <a:rPr b="0" lang="en-US" sz="2000"/>
              <a:t>Empty sella syndrome (ESS) is a herniation of subarachnoid space into the sella turcica and is often an incidental radiological finding.</a:t>
            </a:r>
            <a:r>
              <a:rPr b="0" baseline="30000" lang="en-US" sz="2000"/>
              <a:t>2</a:t>
            </a:r>
            <a:r>
              <a:rPr b="0" lang="en-US" sz="2000"/>
              <a:t> ESS may be asymptomatic or can be associated with physical complaints such as headache. Isolated or multiple anterior pituitary hormone deficiencies associated with ESS are reported in both adults</a:t>
            </a:r>
            <a:r>
              <a:rPr b="0" baseline="30000" lang="en-US" sz="2000"/>
              <a:t>3</a:t>
            </a:r>
            <a:r>
              <a:rPr b="0" lang="en-US" sz="2000"/>
              <a:t> and children.</a:t>
            </a:r>
            <a:r>
              <a:rPr b="0" baseline="30000" lang="en-US" sz="2000"/>
              <a:t>4</a:t>
            </a:r>
            <a:r>
              <a:rPr b="0" lang="en-US" sz="2000"/>
              <a:t>  </a:t>
            </a:r>
            <a:endParaRPr/>
          </a:p>
          <a:p>
            <a:pPr indent="-3175" lvl="0" marL="228600" rtl="0" algn="l">
              <a:lnSpc>
                <a:spcPct val="100000"/>
              </a:lnSpc>
              <a:spcBef>
                <a:spcPts val="2400"/>
              </a:spcBef>
              <a:spcAft>
                <a:spcPts val="0"/>
              </a:spcAft>
              <a:buSzPts val="2000"/>
              <a:buFont typeface="Arial"/>
              <a:buNone/>
            </a:pPr>
            <a:r>
              <a:rPr b="0" lang="en-US" sz="2000"/>
              <a:t>The authors report a case of FOXP1 syndrome associated with empty sella syndrome and possible growth hormone deficiency.</a:t>
            </a:r>
            <a:endParaRPr/>
          </a:p>
          <a:p>
            <a:pPr indent="-3175" lvl="0" marL="228600" rtl="0" algn="l">
              <a:lnSpc>
                <a:spcPct val="100000"/>
              </a:lnSpc>
              <a:spcBef>
                <a:spcPts val="2400"/>
              </a:spcBef>
              <a:spcAft>
                <a:spcPts val="0"/>
              </a:spcAft>
              <a:buSzPts val="2000"/>
              <a:buFont typeface="Arial"/>
              <a:buNone/>
            </a:pPr>
            <a:r>
              <a:rPr b="0" lang="en-US" sz="2000"/>
              <a:t>Endocrine and central nervous system abnormalities have been reported in FOXP1 syndrome1 (Table 1). </a:t>
            </a:r>
            <a:endParaRPr b="0" sz="2000"/>
          </a:p>
          <a:p>
            <a:pPr indent="-3175" lvl="0" marL="228600" marR="0" rtl="0" algn="l">
              <a:lnSpc>
                <a:spcPct val="100000"/>
              </a:lnSpc>
              <a:spcBef>
                <a:spcPts val="3600"/>
              </a:spcBef>
              <a:spcAft>
                <a:spcPts val="0"/>
              </a:spcAft>
              <a:buClr>
                <a:srgbClr val="797A7D"/>
              </a:buClr>
              <a:buSzPts val="2400"/>
              <a:buFont typeface="Arial"/>
              <a:buNone/>
            </a:pPr>
            <a:br>
              <a:rPr lang="en-US" sz="2400"/>
            </a:br>
            <a:endParaRPr b="0" sz="2200"/>
          </a:p>
        </p:txBody>
      </p:sp>
      <p:sp>
        <p:nvSpPr>
          <p:cNvPr id="28" name="Google Shape;28;p4"/>
          <p:cNvSpPr txBox="1"/>
          <p:nvPr>
            <p:ph idx="2" type="body"/>
          </p:nvPr>
        </p:nvSpPr>
        <p:spPr>
          <a:xfrm>
            <a:off x="24848157" y="4241800"/>
            <a:ext cx="6781800" cy="12813748"/>
          </a:xfrm>
          <a:prstGeom prst="rect">
            <a:avLst/>
          </a:prstGeom>
          <a:noFill/>
          <a:ln cap="flat" cmpd="sng" w="152400">
            <a:solidFill>
              <a:srgbClr val="54C8E8"/>
            </a:solidFill>
            <a:prstDash val="solid"/>
            <a:round/>
            <a:headEnd len="sm" w="sm" type="none"/>
            <a:tailEnd len="sm" w="sm" type="none"/>
          </a:ln>
        </p:spPr>
        <p:txBody>
          <a:bodyPr anchorCtr="0" anchor="t" bIns="457200" lIns="457200" spcFirstLastPara="1" rIns="457200" wrap="square" tIns="457200">
            <a:noAutofit/>
          </a:bodyPr>
          <a:lstStyle/>
          <a:p>
            <a:pPr indent="-3175" lvl="0" marL="228600" rtl="0" algn="l">
              <a:lnSpc>
                <a:spcPct val="100000"/>
              </a:lnSpc>
              <a:spcBef>
                <a:spcPts val="0"/>
              </a:spcBef>
              <a:spcAft>
                <a:spcPts val="0"/>
              </a:spcAft>
              <a:buSzPts val="2800"/>
              <a:buFont typeface="Arial"/>
              <a:buNone/>
            </a:pPr>
            <a:r>
              <a:rPr lang="en-US"/>
              <a:t>Discussion and Conclusion</a:t>
            </a:r>
            <a:endParaRPr/>
          </a:p>
          <a:p>
            <a:pPr indent="-3175" lvl="0" marL="228600" rtl="0" algn="l">
              <a:lnSpc>
                <a:spcPct val="100000"/>
              </a:lnSpc>
              <a:spcBef>
                <a:spcPts val="2400"/>
              </a:spcBef>
              <a:spcAft>
                <a:spcPts val="0"/>
              </a:spcAft>
              <a:buSzPts val="2000"/>
              <a:buFont typeface="Arial"/>
              <a:buNone/>
            </a:pPr>
            <a:r>
              <a:rPr b="0" lang="en-US" sz="2000"/>
              <a:t>A history of poor oral intake is typically expected in ketotic hypoglycemia, but up to 33% of cases do not fit this mold. A recent case series reported about 7% of cases had underlying pathology including growth hormone deficiency or glycogen storage disease and recommended investigating atypical cases.</a:t>
            </a:r>
            <a:r>
              <a:rPr b="0" baseline="30000" lang="en-US" sz="2000"/>
              <a:t>5</a:t>
            </a:r>
            <a:r>
              <a:rPr b="0" lang="en-US" sz="2000"/>
              <a:t> </a:t>
            </a:r>
            <a:endParaRPr/>
          </a:p>
          <a:p>
            <a:pPr indent="-3175" lvl="0" marL="228600" rtl="0" algn="l">
              <a:lnSpc>
                <a:spcPct val="100000"/>
              </a:lnSpc>
              <a:spcBef>
                <a:spcPts val="2400"/>
              </a:spcBef>
              <a:spcAft>
                <a:spcPts val="0"/>
              </a:spcAft>
              <a:buSzPts val="2000"/>
              <a:buFont typeface="Arial"/>
              <a:buNone/>
            </a:pPr>
            <a:r>
              <a:rPr b="0" lang="en-US" sz="2000"/>
              <a:t>FOXP-1 syndrome is rare and has been associated with multiple brain abnormalities.</a:t>
            </a:r>
            <a:r>
              <a:rPr b="0" baseline="30000" lang="en-US" sz="2000"/>
              <a:t>1</a:t>
            </a:r>
            <a:r>
              <a:rPr b="0" lang="en-US" sz="2000"/>
              <a:t> We report the first case of empty sella syndrome associated with FOXP1 syndrome. </a:t>
            </a:r>
            <a:endParaRPr/>
          </a:p>
          <a:p>
            <a:pPr indent="-3175" lvl="0" marL="228600" rtl="0" algn="l">
              <a:lnSpc>
                <a:spcPct val="100000"/>
              </a:lnSpc>
              <a:spcBef>
                <a:spcPts val="2400"/>
              </a:spcBef>
              <a:spcAft>
                <a:spcPts val="0"/>
              </a:spcAft>
              <a:buSzPts val="2000"/>
              <a:buFont typeface="Arial"/>
              <a:buNone/>
            </a:pPr>
            <a:r>
              <a:rPr b="0" lang="en-US" sz="2000"/>
              <a:t>Findings of short stature, slow growth, and early ketone production are concerning in this case for underlying growth hormone deficiency. Growth follow-up and investigation with provocative growth hormone stimulation testing is planned for the future. </a:t>
            </a:r>
            <a:endParaRPr b="0" sz="2000"/>
          </a:p>
          <a:p>
            <a:pPr indent="-3175" lvl="0" marL="228600" marR="0" rtl="0" algn="l">
              <a:lnSpc>
                <a:spcPct val="100000"/>
              </a:lnSpc>
              <a:spcBef>
                <a:spcPts val="3600"/>
              </a:spcBef>
              <a:spcAft>
                <a:spcPts val="0"/>
              </a:spcAft>
              <a:buClr>
                <a:srgbClr val="797A7D"/>
              </a:buClr>
              <a:buSzPts val="2400"/>
              <a:buFont typeface="Arial"/>
              <a:buNone/>
            </a:pPr>
            <a:br>
              <a:rPr lang="en-US" sz="2400"/>
            </a:br>
            <a:r>
              <a:rPr lang="en-US"/>
              <a:t>References</a:t>
            </a:r>
            <a:endParaRPr/>
          </a:p>
          <a:p>
            <a:pPr indent="-342900" lvl="0" marL="568325" rtl="0" algn="l">
              <a:lnSpc>
                <a:spcPct val="100000"/>
              </a:lnSpc>
              <a:spcBef>
                <a:spcPts val="1200"/>
              </a:spcBef>
              <a:spcAft>
                <a:spcPts val="0"/>
              </a:spcAft>
              <a:buSzPts val="1500"/>
              <a:buFont typeface="Arial"/>
              <a:buAutoNum type="arabicPeriod"/>
            </a:pPr>
            <a:r>
              <a:rPr b="0" lang="en-US" sz="1500"/>
              <a:t>Lozano R, Gbekie C, Siper PM, et al. POXP1 syndrome: a review of the literature and practice parameters from medical assessment and monitoring. </a:t>
            </a:r>
            <a:r>
              <a:rPr b="0" i="1" lang="en-US" sz="1500"/>
              <a:t>Journal of Neurodevelopmental Disorders. </a:t>
            </a:r>
            <a:r>
              <a:rPr b="0" lang="en-US" sz="1500"/>
              <a:t>2021;13:18. doi:10.1186/s11689-021-09358-1.</a:t>
            </a:r>
            <a:endParaRPr/>
          </a:p>
          <a:p>
            <a:pPr indent="-342900" lvl="0" marL="568325" rtl="0" algn="l">
              <a:lnSpc>
                <a:spcPct val="100000"/>
              </a:lnSpc>
              <a:spcBef>
                <a:spcPts val="0"/>
              </a:spcBef>
              <a:spcAft>
                <a:spcPts val="0"/>
              </a:spcAft>
              <a:buSzPts val="1500"/>
              <a:buFont typeface="Arial"/>
              <a:buAutoNum type="arabicPeriod"/>
            </a:pPr>
            <a:r>
              <a:rPr b="0" lang="en-US" sz="1500"/>
              <a:t>Chilorino S, Giampietro A, Bianchi A, et al. Primary empty sella: a comprehensive review. </a:t>
            </a:r>
            <a:r>
              <a:rPr b="0" i="1" lang="en-US" sz="1500"/>
              <a:t>Eur J Endocrinol. </a:t>
            </a:r>
            <a:r>
              <a:rPr b="0" lang="en-US" sz="1500"/>
              <a:t>2017;117(6):R275-R285. doi:10.1530/EJE-17-0505.</a:t>
            </a:r>
            <a:endParaRPr/>
          </a:p>
          <a:p>
            <a:pPr indent="-342900" lvl="0" marL="568325" rtl="0" algn="l">
              <a:lnSpc>
                <a:spcPct val="100000"/>
              </a:lnSpc>
              <a:spcBef>
                <a:spcPts val="0"/>
              </a:spcBef>
              <a:spcAft>
                <a:spcPts val="0"/>
              </a:spcAft>
              <a:buSzPts val="1500"/>
              <a:buFont typeface="Arial"/>
              <a:buAutoNum type="arabicPeriod"/>
            </a:pPr>
            <a:r>
              <a:rPr b="0" lang="en-US" sz="1500"/>
              <a:t>Miljic D, Pekic S, Popovic V. Empty Sella. In: Feingold KR, Anawalt B, Blackman MR, et al., eds. </a:t>
            </a:r>
            <a:r>
              <a:rPr b="0" i="1" lang="en-US" sz="1500"/>
              <a:t>Endotext</a:t>
            </a:r>
            <a:r>
              <a:rPr b="0" lang="en-US" sz="1500"/>
              <a:t>. South Dartmouth (MA): MDText.com, Inc.; August 1, 2021</a:t>
            </a:r>
            <a:endParaRPr/>
          </a:p>
          <a:p>
            <a:pPr indent="-342900" lvl="0" marL="568325" rtl="0" algn="l">
              <a:lnSpc>
                <a:spcPct val="100000"/>
              </a:lnSpc>
              <a:spcBef>
                <a:spcPts val="0"/>
              </a:spcBef>
              <a:spcAft>
                <a:spcPts val="0"/>
              </a:spcAft>
              <a:buSzPts val="1500"/>
              <a:buFont typeface="Arial"/>
              <a:buAutoNum type="arabicPeriod"/>
            </a:pPr>
            <a:r>
              <a:rPr b="0" lang="en-US" sz="1500"/>
              <a:t>Besci O, Yasar E, Erbas IM, et al. Clinical course of primary empty sella in children: a single-center experience. </a:t>
            </a:r>
            <a:r>
              <a:rPr b="0" i="1" lang="en-US" sz="1500"/>
              <a:t>Turkish J Pediatr. </a:t>
            </a:r>
            <a:r>
              <a:rPr b="0" lang="en-US" sz="1500"/>
              <a:t>2022;64:900-908. doi:10.24953/turkjped.2021.4953.</a:t>
            </a:r>
            <a:endParaRPr/>
          </a:p>
          <a:p>
            <a:pPr indent="-342900" lvl="0" marL="568325" rtl="0" algn="l">
              <a:lnSpc>
                <a:spcPct val="100000"/>
              </a:lnSpc>
              <a:spcBef>
                <a:spcPts val="0"/>
              </a:spcBef>
              <a:spcAft>
                <a:spcPts val="0"/>
              </a:spcAft>
              <a:buSzPts val="1500"/>
              <a:buFont typeface="Arial"/>
              <a:buAutoNum type="arabicPeriod"/>
            </a:pPr>
            <a:r>
              <a:rPr b="0" lang="en-US" sz="1500"/>
              <a:t>Kaplowitz P, Sekizkards H. Clinical and laboratory characteristics and follow up of 62 cases of ketotic hypoglycemia: a retrospective study. Int. J. Pediatr. Endocrinol. 2019;3:1-7. doi:10.1186/s13633-019-0066-9</a:t>
            </a:r>
            <a:endParaRPr/>
          </a:p>
        </p:txBody>
      </p:sp>
      <p:graphicFrame>
        <p:nvGraphicFramePr>
          <p:cNvPr id="29" name="Google Shape;29;p4"/>
          <p:cNvGraphicFramePr/>
          <p:nvPr/>
        </p:nvGraphicFramePr>
        <p:xfrm>
          <a:off x="1458940" y="13329143"/>
          <a:ext cx="3000000" cy="3000000"/>
        </p:xfrm>
        <a:graphic>
          <a:graphicData uri="http://schemas.openxmlformats.org/drawingml/2006/table">
            <a:tbl>
              <a:tblPr bandRow="1" firstRow="1">
                <a:noFill/>
                <a:tableStyleId>{150E3E6B-20F7-4623-BB22-5A27B2B35626}</a:tableStyleId>
              </a:tblPr>
              <a:tblGrid>
                <a:gridCol w="7064325"/>
              </a:tblGrid>
              <a:tr h="545325">
                <a:tc>
                  <a:txBody>
                    <a:bodyPr/>
                    <a:lstStyle/>
                    <a:p>
                      <a:pPr indent="0" lvl="0" marL="0" marR="0" rtl="0" algn="l">
                        <a:spcBef>
                          <a:spcPts val="0"/>
                        </a:spcBef>
                        <a:spcAft>
                          <a:spcPts val="0"/>
                        </a:spcAft>
                        <a:buNone/>
                      </a:pPr>
                      <a:r>
                        <a:rPr lang="en-US" sz="2800" u="none" cap="none" strike="noStrike"/>
                        <a:t>Symptoms:</a:t>
                      </a:r>
                      <a:endParaRPr sz="2800"/>
                    </a:p>
                  </a:txBody>
                  <a:tcPr marT="45725" marB="45725" marR="91450" marL="91450"/>
                </a:tc>
              </a:tr>
              <a:tr h="545325">
                <a:tc>
                  <a:txBody>
                    <a:bodyPr/>
                    <a:lstStyle/>
                    <a:p>
                      <a:pPr indent="0" lvl="0" marL="0" marR="0" rtl="0" algn="l">
                        <a:spcBef>
                          <a:spcPts val="0"/>
                        </a:spcBef>
                        <a:spcAft>
                          <a:spcPts val="0"/>
                        </a:spcAft>
                        <a:buNone/>
                      </a:pPr>
                      <a:r>
                        <a:rPr lang="en-US" sz="2800">
                          <a:solidFill>
                            <a:srgbClr val="002060"/>
                          </a:solidFill>
                        </a:rPr>
                        <a:t>Corpus Callosum Abnormality</a:t>
                      </a:r>
                      <a:endParaRPr/>
                    </a:p>
                  </a:txBody>
                  <a:tcPr marT="45725" marB="45725" marR="91450" marL="91450"/>
                </a:tc>
              </a:tr>
              <a:tr h="545325">
                <a:tc>
                  <a:txBody>
                    <a:bodyPr/>
                    <a:lstStyle/>
                    <a:p>
                      <a:pPr indent="0" lvl="0" marL="0" marR="0" rtl="0" algn="l">
                        <a:spcBef>
                          <a:spcPts val="0"/>
                        </a:spcBef>
                        <a:spcAft>
                          <a:spcPts val="0"/>
                        </a:spcAft>
                        <a:buNone/>
                      </a:pPr>
                      <a:r>
                        <a:rPr lang="en-US" sz="2800">
                          <a:solidFill>
                            <a:srgbClr val="002060"/>
                          </a:solidFill>
                        </a:rPr>
                        <a:t>Ventriculomegaly</a:t>
                      </a:r>
                      <a:endParaRPr sz="2800">
                        <a:solidFill>
                          <a:srgbClr val="002060"/>
                        </a:solidFill>
                      </a:endParaRPr>
                    </a:p>
                  </a:txBody>
                  <a:tcPr marT="45725" marB="45725" marR="91450" marL="91450"/>
                </a:tc>
              </a:tr>
              <a:tr h="545325">
                <a:tc>
                  <a:txBody>
                    <a:bodyPr/>
                    <a:lstStyle/>
                    <a:p>
                      <a:pPr indent="0" lvl="0" marL="0" marR="0" rtl="0" algn="l">
                        <a:spcBef>
                          <a:spcPts val="0"/>
                        </a:spcBef>
                        <a:spcAft>
                          <a:spcPts val="0"/>
                        </a:spcAft>
                        <a:buNone/>
                      </a:pPr>
                      <a:r>
                        <a:rPr lang="en-US" sz="2800">
                          <a:solidFill>
                            <a:srgbClr val="002060"/>
                          </a:solidFill>
                        </a:rPr>
                        <a:t>Short Stature</a:t>
                      </a:r>
                      <a:endParaRPr sz="2800">
                        <a:solidFill>
                          <a:srgbClr val="002060"/>
                        </a:solidFill>
                      </a:endParaRPr>
                    </a:p>
                  </a:txBody>
                  <a:tcPr marT="45725" marB="45725" marR="91450" marL="91450"/>
                </a:tc>
              </a:tr>
              <a:tr h="545325">
                <a:tc>
                  <a:txBody>
                    <a:bodyPr/>
                    <a:lstStyle/>
                    <a:p>
                      <a:pPr indent="0" lvl="0" marL="0" marR="0" rtl="0" algn="l">
                        <a:spcBef>
                          <a:spcPts val="0"/>
                        </a:spcBef>
                        <a:spcAft>
                          <a:spcPts val="0"/>
                        </a:spcAft>
                        <a:buNone/>
                      </a:pPr>
                      <a:r>
                        <a:rPr lang="en-US" sz="2800">
                          <a:solidFill>
                            <a:srgbClr val="002060"/>
                          </a:solidFill>
                        </a:rPr>
                        <a:t>Hypothyroidism</a:t>
                      </a:r>
                      <a:endParaRPr sz="2800">
                        <a:solidFill>
                          <a:srgbClr val="002060"/>
                        </a:solidFill>
                      </a:endParaRPr>
                    </a:p>
                  </a:txBody>
                  <a:tcPr marT="45725" marB="45725" marR="91450" marL="91450"/>
                </a:tc>
              </a:tr>
              <a:tr h="545325">
                <a:tc>
                  <a:txBody>
                    <a:bodyPr/>
                    <a:lstStyle/>
                    <a:p>
                      <a:pPr indent="0" lvl="0" marL="0" marR="0" rtl="0" algn="l">
                        <a:spcBef>
                          <a:spcPts val="0"/>
                        </a:spcBef>
                        <a:spcAft>
                          <a:spcPts val="0"/>
                        </a:spcAft>
                        <a:buNone/>
                      </a:pPr>
                      <a:r>
                        <a:rPr lang="en-US" sz="2800">
                          <a:solidFill>
                            <a:srgbClr val="002060"/>
                          </a:solidFill>
                        </a:rPr>
                        <a:t>Obesity</a:t>
                      </a:r>
                      <a:endParaRPr sz="2800">
                        <a:solidFill>
                          <a:srgbClr val="002060"/>
                        </a:solidFill>
                      </a:endParaRPr>
                    </a:p>
                  </a:txBody>
                  <a:tcPr marT="45725" marB="45725" marR="91450" marL="91450"/>
                </a:tc>
              </a:tr>
              <a:tr h="545325">
                <a:tc>
                  <a:txBody>
                    <a:bodyPr/>
                    <a:lstStyle/>
                    <a:p>
                      <a:pPr indent="0" lvl="0" marL="0" marR="0" rtl="0" algn="l">
                        <a:spcBef>
                          <a:spcPts val="0"/>
                        </a:spcBef>
                        <a:spcAft>
                          <a:spcPts val="0"/>
                        </a:spcAft>
                        <a:buNone/>
                      </a:pPr>
                      <a:r>
                        <a:rPr lang="en-US" sz="2800">
                          <a:solidFill>
                            <a:srgbClr val="002060"/>
                          </a:solidFill>
                        </a:rPr>
                        <a:t>Type 2</a:t>
                      </a:r>
                      <a:r>
                        <a:rPr lang="en-US" sz="2800">
                          <a:solidFill>
                            <a:srgbClr val="002060"/>
                          </a:solidFill>
                        </a:rPr>
                        <a:t> Diabetes Mellitus</a:t>
                      </a:r>
                      <a:endParaRPr sz="2800">
                        <a:solidFill>
                          <a:srgbClr val="002060"/>
                        </a:solidFill>
                      </a:endParaRPr>
                    </a:p>
                  </a:txBody>
                  <a:tcPr marT="45725" marB="45725" marR="91450" marL="91450"/>
                </a:tc>
              </a:tr>
              <a:tr h="545325">
                <a:tc>
                  <a:txBody>
                    <a:bodyPr/>
                    <a:lstStyle/>
                    <a:p>
                      <a:pPr indent="0" lvl="0" marL="0" marR="0" rtl="0" algn="l">
                        <a:spcBef>
                          <a:spcPts val="0"/>
                        </a:spcBef>
                        <a:spcAft>
                          <a:spcPts val="0"/>
                        </a:spcAft>
                        <a:buNone/>
                      </a:pPr>
                      <a:r>
                        <a:rPr lang="en-US" sz="2800">
                          <a:solidFill>
                            <a:srgbClr val="002060"/>
                          </a:solidFill>
                        </a:rPr>
                        <a:t>Cryptorchidism</a:t>
                      </a:r>
                      <a:endParaRPr sz="2800">
                        <a:solidFill>
                          <a:srgbClr val="002060"/>
                        </a:solidFill>
                      </a:endParaRPr>
                    </a:p>
                  </a:txBody>
                  <a:tcPr marT="45725" marB="45725" marR="91450" marL="91450"/>
                </a:tc>
              </a:tr>
            </a:tbl>
          </a:graphicData>
        </a:graphic>
      </p:graphicFrame>
      <p:sp>
        <p:nvSpPr>
          <p:cNvPr id="30" name="Google Shape;30;p4"/>
          <p:cNvSpPr txBox="1"/>
          <p:nvPr/>
        </p:nvSpPr>
        <p:spPr>
          <a:xfrm>
            <a:off x="1378937" y="17691647"/>
            <a:ext cx="6892271" cy="3539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700">
                <a:solidFill>
                  <a:srgbClr val="002060"/>
                </a:solidFill>
                <a:latin typeface="Arial"/>
                <a:ea typeface="Arial"/>
                <a:cs typeface="Arial"/>
                <a:sym typeface="Arial"/>
              </a:rPr>
              <a:t>Table 1: Endocrine and CNS Abnormalities Reported in FOXP-1</a:t>
            </a:r>
            <a:r>
              <a:rPr baseline="30000" lang="en-US" sz="1700">
                <a:solidFill>
                  <a:srgbClr val="FF0000"/>
                </a:solidFill>
                <a:latin typeface="Arial"/>
                <a:ea typeface="Arial"/>
                <a:cs typeface="Arial"/>
                <a:sym typeface="Arial"/>
              </a:rPr>
              <a:t>Source?</a:t>
            </a:r>
            <a:endParaRPr sz="1700">
              <a:solidFill>
                <a:srgbClr val="002060"/>
              </a:solidFill>
              <a:latin typeface="Arial"/>
              <a:ea typeface="Arial"/>
              <a:cs typeface="Arial"/>
              <a:sym typeface="Arial"/>
            </a:endParaRPr>
          </a:p>
        </p:txBody>
      </p:sp>
      <p:sp>
        <p:nvSpPr>
          <p:cNvPr id="31" name="Google Shape;31;p4"/>
          <p:cNvSpPr txBox="1"/>
          <p:nvPr>
            <p:ph type="title"/>
          </p:nvPr>
        </p:nvSpPr>
        <p:spPr>
          <a:xfrm>
            <a:off x="1485964" y="615950"/>
            <a:ext cx="30175200" cy="2584450"/>
          </a:xfrm>
          <a:prstGeom prst="rect">
            <a:avLst/>
          </a:prstGeom>
          <a:noFill/>
          <a:ln cap="flat" cmpd="sng" w="152400">
            <a:solidFill>
              <a:srgbClr val="005CB9"/>
            </a:solidFill>
            <a:prstDash val="solid"/>
            <a:round/>
            <a:headEnd len="sm" w="sm" type="none"/>
            <a:tailEnd len="sm" w="sm" type="none"/>
          </a:ln>
        </p:spPr>
        <p:txBody>
          <a:bodyPr anchorCtr="0" anchor="ctr" bIns="45700" lIns="91425" spcFirstLastPara="1" rIns="91425" wrap="square" tIns="45700">
            <a:normAutofit/>
          </a:bodyPr>
          <a:lstStyle/>
          <a:p>
            <a:pPr indent="0" lvl="0" marL="0" rtl="0" algn="ctr">
              <a:spcBef>
                <a:spcPts val="0"/>
              </a:spcBef>
              <a:spcAft>
                <a:spcPts val="0"/>
              </a:spcAft>
              <a:buNone/>
            </a:pPr>
            <a:r>
              <a:rPr lang="en-US"/>
              <a:t>Empty Sella Syndrome Associated with FOXP1 Syndrome </a:t>
            </a:r>
            <a:br>
              <a:rPr lang="en-US"/>
            </a:br>
            <a:r>
              <a:rPr lang="en-US" sz="2800"/>
              <a:t>Joel Steelman MD, Ryan Lokkesmoe MD, Luke Hamilton MS</a:t>
            </a:r>
            <a:endParaRPr/>
          </a:p>
        </p:txBody>
      </p:sp>
      <p:pic>
        <p:nvPicPr>
          <p:cNvPr id="32" name="Google Shape;32;p4"/>
          <p:cNvPicPr preferRelativeResize="0"/>
          <p:nvPr/>
        </p:nvPicPr>
        <p:blipFill rotWithShape="1">
          <a:blip r:embed="rId3">
            <a:alphaModFix/>
          </a:blip>
          <a:srcRect b="0" l="0" r="0" t="0"/>
          <a:stretch/>
        </p:blipFill>
        <p:spPr>
          <a:xfrm>
            <a:off x="9139765" y="9191485"/>
            <a:ext cx="7231812" cy="8500162"/>
          </a:xfrm>
          <a:prstGeom prst="rect">
            <a:avLst/>
          </a:prstGeom>
          <a:noFill/>
          <a:ln>
            <a:noFill/>
          </a:ln>
        </p:spPr>
      </p:pic>
      <p:sp>
        <p:nvSpPr>
          <p:cNvPr id="33" name="Google Shape;33;p4"/>
          <p:cNvSpPr txBox="1"/>
          <p:nvPr/>
        </p:nvSpPr>
        <p:spPr>
          <a:xfrm>
            <a:off x="9177779" y="17691648"/>
            <a:ext cx="4916602" cy="3539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700">
                <a:solidFill>
                  <a:srgbClr val="002060"/>
                </a:solidFill>
                <a:latin typeface="Arial"/>
                <a:ea typeface="Arial"/>
                <a:cs typeface="Arial"/>
                <a:sym typeface="Arial"/>
              </a:rPr>
              <a:t>Table 2: Inpatient and Outpatient Fasting Studies</a:t>
            </a:r>
            <a:endParaRPr sz="1700">
              <a:solidFill>
                <a:srgbClr val="002060"/>
              </a:solidFill>
              <a:latin typeface="Arial"/>
              <a:ea typeface="Arial"/>
              <a:cs typeface="Arial"/>
              <a:sym typeface="Arial"/>
            </a:endParaRPr>
          </a:p>
        </p:txBody>
      </p:sp>
      <p:sp>
        <p:nvSpPr>
          <p:cNvPr id="34" name="Google Shape;34;p4"/>
          <p:cNvSpPr txBox="1"/>
          <p:nvPr>
            <p:ph idx="2" type="body"/>
          </p:nvPr>
        </p:nvSpPr>
        <p:spPr>
          <a:xfrm>
            <a:off x="17125514" y="4241800"/>
            <a:ext cx="6781800" cy="13449848"/>
          </a:xfrm>
          <a:prstGeom prst="rect">
            <a:avLst/>
          </a:prstGeom>
          <a:noFill/>
          <a:ln cap="flat" cmpd="sng" w="152400">
            <a:solidFill>
              <a:srgbClr val="54C8E8"/>
            </a:solidFill>
            <a:prstDash val="solid"/>
            <a:round/>
            <a:headEnd len="sm" w="sm" type="none"/>
            <a:tailEnd len="sm" w="sm" type="none"/>
          </a:ln>
        </p:spPr>
        <p:txBody>
          <a:bodyPr anchorCtr="0" anchor="t" bIns="457200" lIns="457200" spcFirstLastPara="1" rIns="457200" wrap="square" tIns="457200">
            <a:noAutofit/>
          </a:bodyPr>
          <a:lstStyle/>
          <a:p>
            <a:pPr indent="-3175" lvl="0" marL="228600" rtl="0" algn="l">
              <a:lnSpc>
                <a:spcPct val="100000"/>
              </a:lnSpc>
              <a:spcBef>
                <a:spcPts val="0"/>
              </a:spcBef>
              <a:spcAft>
                <a:spcPts val="0"/>
              </a:spcAft>
              <a:buSzPts val="2800"/>
              <a:buFont typeface="Arial"/>
              <a:buNone/>
            </a:pPr>
            <a:r>
              <a:rPr lang="en-US"/>
              <a:t>Case Summary Continued</a:t>
            </a:r>
            <a:endParaRPr/>
          </a:p>
          <a:p>
            <a:pPr indent="-3175" lvl="0" marL="228600" rtl="0" algn="l">
              <a:lnSpc>
                <a:spcPct val="100000"/>
              </a:lnSpc>
              <a:spcBef>
                <a:spcPts val="2400"/>
              </a:spcBef>
              <a:spcAft>
                <a:spcPts val="0"/>
              </a:spcAft>
              <a:buSzPts val="2000"/>
              <a:buFont typeface="Arial"/>
              <a:buNone/>
            </a:pPr>
            <a:r>
              <a:rPr b="0" lang="en-US" sz="2000"/>
              <a:t>Pertinent history findings at consultation included no known history of hypoglycemia or seizure. She was adopted at 1 month old. Parental heights were unknown. She had delays in motor and verbal developmental milestones with diagnosis of autism spectrum. FOXP1 syndrome diagnosed in 2021 (Figure 1). No history of restricted dietary choices or food intake.</a:t>
            </a:r>
            <a:endParaRPr b="0" sz="2000"/>
          </a:p>
          <a:p>
            <a:pPr indent="-3175" lvl="0" marL="228600" rtl="0" algn="l">
              <a:lnSpc>
                <a:spcPct val="100000"/>
              </a:lnSpc>
              <a:spcBef>
                <a:spcPts val="2400"/>
              </a:spcBef>
              <a:spcAft>
                <a:spcPts val="0"/>
              </a:spcAft>
              <a:buSzPts val="2000"/>
              <a:buFont typeface="Arial"/>
              <a:buNone/>
            </a:pPr>
            <a:r>
              <a:rPr b="0" lang="en-US" sz="2000"/>
              <a:t>Pertinent physical findings at consultation included dysmorphic facies and below average height (SDS -1.73) and weight (SDS -0.5). Annualized growth velocity calculated over 19 months was 4.7 cm/year (- 2 SD below mean).</a:t>
            </a:r>
            <a:endParaRPr b="0" sz="2000"/>
          </a:p>
          <a:p>
            <a:pPr indent="-3175" lvl="0" marL="228600" rtl="0" algn="l">
              <a:lnSpc>
                <a:spcPct val="100000"/>
              </a:lnSpc>
              <a:spcBef>
                <a:spcPts val="2400"/>
              </a:spcBef>
              <a:spcAft>
                <a:spcPts val="0"/>
              </a:spcAft>
              <a:buSzPts val="2000"/>
              <a:buFont typeface="Arial"/>
              <a:buNone/>
            </a:pPr>
            <a:r>
              <a:rPr b="0" lang="en-US" sz="2000"/>
              <a:t>Outpatient investigations were done to investigate both possible hypoglcyemia and short stature. Pertinent finding of elevated beta-hydroxybutyrate (BOH), 1.46 mmol/l, prompted scheduling of an inpatient fasting study.</a:t>
            </a:r>
            <a:endParaRPr b="0" sz="2000"/>
          </a:p>
          <a:p>
            <a:pPr indent="-3175" lvl="0" marL="228600" rtl="0" algn="l">
              <a:lnSpc>
                <a:spcPct val="100000"/>
              </a:lnSpc>
              <a:spcBef>
                <a:spcPts val="2400"/>
              </a:spcBef>
              <a:spcAft>
                <a:spcPts val="0"/>
              </a:spcAft>
              <a:buSzPts val="2000"/>
              <a:buFont typeface="Arial"/>
              <a:buNone/>
            </a:pPr>
            <a:r>
              <a:rPr b="0" lang="en-US" sz="2000"/>
              <a:t>Outpatient and inpatient investigations are summarized in Table 2. Early rise in serum BOH was noted during the fast. The fasting study was stopped at 22 hours due to high BOH without hypoglycemia.</a:t>
            </a:r>
            <a:endParaRPr b="0" sz="2000"/>
          </a:p>
          <a:p>
            <a:pPr indent="-3175" lvl="0" marL="228600" rtl="0" algn="l">
              <a:lnSpc>
                <a:spcPct val="100000"/>
              </a:lnSpc>
              <a:spcBef>
                <a:spcPts val="2400"/>
              </a:spcBef>
              <a:spcAft>
                <a:spcPts val="0"/>
              </a:spcAft>
              <a:buSzPts val="2000"/>
              <a:buFont typeface="Arial"/>
              <a:buNone/>
            </a:pPr>
            <a:r>
              <a:rPr b="0" lang="en-US" sz="2000"/>
              <a:t>She was discharged on nightly uncooked cornstarch (1 g/kg), a blood ketone monitor, and home blood glucose meter. No elevation in morning ketones or low blood sugars reported since hospital discharge.</a:t>
            </a:r>
            <a:endParaRPr b="0" sz="2000"/>
          </a:p>
          <a:p>
            <a:pPr indent="-3175" lvl="0" marL="228600" rtl="0" algn="l">
              <a:lnSpc>
                <a:spcPct val="100000"/>
              </a:lnSpc>
              <a:spcBef>
                <a:spcPts val="2400"/>
              </a:spcBef>
              <a:spcAft>
                <a:spcPts val="0"/>
              </a:spcAft>
              <a:buSzPts val="2000"/>
              <a:buFont typeface="Arial"/>
              <a:buNone/>
            </a:pPr>
            <a:r>
              <a:rPr b="0" lang="en-US" sz="2000"/>
              <a:t>Follow-up is scheduled in March 2024 with plans to investigate for growth hormone deficiency if continued abnormally slow growth rate is seen. </a:t>
            </a:r>
            <a:endParaRPr/>
          </a:p>
          <a:p>
            <a:pPr indent="-3175" lvl="0" marL="228600" marR="0" rtl="0" algn="l">
              <a:lnSpc>
                <a:spcPct val="100000"/>
              </a:lnSpc>
              <a:spcBef>
                <a:spcPts val="3600"/>
              </a:spcBef>
              <a:spcAft>
                <a:spcPts val="0"/>
              </a:spcAft>
              <a:buClr>
                <a:srgbClr val="797A7D"/>
              </a:buClr>
              <a:buSzPts val="2400"/>
              <a:buFont typeface="Arial"/>
              <a:buNone/>
            </a:pPr>
            <a:br>
              <a:rPr lang="en-US" sz="2400"/>
            </a:br>
            <a:endParaRPr b="0" sz="2200"/>
          </a:p>
          <a:p>
            <a:pPr indent="-3175" lvl="0" marL="228600" marR="0" rtl="0" algn="l">
              <a:lnSpc>
                <a:spcPct val="100000"/>
              </a:lnSpc>
              <a:spcBef>
                <a:spcPts val="3600"/>
              </a:spcBef>
              <a:spcAft>
                <a:spcPts val="0"/>
              </a:spcAft>
              <a:buClr>
                <a:srgbClr val="797A7D"/>
              </a:buClr>
              <a:buSzPts val="2800"/>
              <a:buFont typeface="Arial"/>
              <a:buNone/>
            </a:pPr>
            <a:br>
              <a:rPr lang="en-US"/>
            </a:br>
            <a:endParaRPr/>
          </a:p>
        </p:txBody>
      </p:sp>
      <p:sp>
        <p:nvSpPr>
          <p:cNvPr id="35" name="Google Shape;35;p4"/>
          <p:cNvSpPr txBox="1"/>
          <p:nvPr>
            <p:ph idx="1" type="body"/>
          </p:nvPr>
        </p:nvSpPr>
        <p:spPr>
          <a:xfrm>
            <a:off x="9326671" y="4241800"/>
            <a:ext cx="6858000" cy="4595743"/>
          </a:xfrm>
          <a:prstGeom prst="rect">
            <a:avLst/>
          </a:prstGeom>
          <a:noFill/>
          <a:ln cap="flat" cmpd="sng" w="152400">
            <a:solidFill>
              <a:srgbClr val="54C8E8"/>
            </a:solidFill>
            <a:prstDash val="solid"/>
            <a:round/>
            <a:headEnd len="sm" w="sm" type="none"/>
            <a:tailEnd len="sm" w="sm" type="none"/>
          </a:ln>
        </p:spPr>
        <p:txBody>
          <a:bodyPr anchorCtr="0" anchor="t" bIns="457200" lIns="457200" spcFirstLastPara="1" rIns="457200" wrap="square" tIns="457200">
            <a:noAutofit/>
          </a:bodyPr>
          <a:lstStyle/>
          <a:p>
            <a:pPr indent="-3175" lvl="0" marL="228600" marR="0" rtl="0" algn="l">
              <a:lnSpc>
                <a:spcPct val="100000"/>
              </a:lnSpc>
              <a:spcBef>
                <a:spcPts val="0"/>
              </a:spcBef>
              <a:spcAft>
                <a:spcPts val="0"/>
              </a:spcAft>
              <a:buClr>
                <a:srgbClr val="797A7D"/>
              </a:buClr>
              <a:buSzPts val="2800"/>
              <a:buFont typeface="Arial"/>
              <a:buNone/>
            </a:pPr>
            <a:r>
              <a:rPr lang="en-US">
                <a:latin typeface="Arial"/>
                <a:ea typeface="Arial"/>
                <a:cs typeface="Arial"/>
                <a:sym typeface="Arial"/>
              </a:rPr>
              <a:t>Case Summary</a:t>
            </a:r>
            <a:endParaRPr>
              <a:latin typeface="Arial"/>
              <a:ea typeface="Arial"/>
              <a:cs typeface="Arial"/>
              <a:sym typeface="Arial"/>
            </a:endParaRPr>
          </a:p>
          <a:p>
            <a:pPr indent="-3175" lvl="0" marL="228600" rtl="0" algn="l">
              <a:lnSpc>
                <a:spcPct val="100000"/>
              </a:lnSpc>
              <a:spcBef>
                <a:spcPts val="2400"/>
              </a:spcBef>
              <a:spcAft>
                <a:spcPts val="0"/>
              </a:spcAft>
              <a:buSzPts val="2000"/>
              <a:buFont typeface="Arial"/>
              <a:buNone/>
            </a:pPr>
            <a:r>
              <a:rPr b="0" lang="en-US" sz="2000"/>
              <a:t>A 5 year-old female with FOXP1 syndrome was seen as an outpatient endocrine consultation for suspected ketotic hypoglycemia. Her mother thought she smelt ketones on her daughter’s breath and used a home glucose meter to check her daughter’s blood sugar which was 47 mg/dl. There was no history of poor appetite or illness symptoms nor was the child acting different from her baseline.</a:t>
            </a:r>
            <a:br>
              <a:rPr lang="en-US" sz="2000"/>
            </a:br>
            <a:endParaRPr b="0" sz="20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ok Children's Poster 5 (36 x 21)">
  <a:themeElements>
    <a:clrScheme name="CookChildrens">
      <a:dk1>
        <a:srgbClr val="56595C"/>
      </a:dk1>
      <a:lt1>
        <a:srgbClr val="FFFFFF"/>
      </a:lt1>
      <a:dk2>
        <a:srgbClr val="FFFFFF"/>
      </a:dk2>
      <a:lt2>
        <a:srgbClr val="005480"/>
      </a:lt2>
      <a:accent1>
        <a:srgbClr val="005480"/>
      </a:accent1>
      <a:accent2>
        <a:srgbClr val="008265"/>
      </a:accent2>
      <a:accent3>
        <a:srgbClr val="C5B8B1"/>
      </a:accent3>
      <a:accent4>
        <a:srgbClr val="9FA1A4"/>
      </a:accent4>
      <a:accent5>
        <a:srgbClr val="005480"/>
      </a:accent5>
      <a:accent6>
        <a:srgbClr val="008265"/>
      </a:accent6>
      <a:hlink>
        <a:srgbClr val="005480"/>
      </a:hlink>
      <a:folHlink>
        <a:srgbClr val="00826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