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2918400" cy="38404800"/>
  <p:notesSz cx="44891325" cy="51206400"/>
  <p:defaultTextStyle>
    <a:defPPr>
      <a:defRPr lang="en-US"/>
    </a:defPPr>
    <a:lvl1pPr algn="l" defTabSz="3611563" rtl="0" eaLnBrk="0" fontAlgn="base" hangingPunct="0">
      <a:spcBef>
        <a:spcPct val="0"/>
      </a:spcBef>
      <a:spcAft>
        <a:spcPct val="0"/>
      </a:spcAft>
      <a:defRPr sz="7000" kern="1200">
        <a:solidFill>
          <a:schemeClr val="tx1"/>
        </a:solidFill>
        <a:latin typeface="Arial" panose="020B0604020202020204" pitchFamily="34" charset="0"/>
        <a:ea typeface="+mn-ea"/>
        <a:cs typeface="+mn-cs"/>
      </a:defRPr>
    </a:lvl1pPr>
    <a:lvl2pPr marL="1804988" indent="-1438275" algn="l" defTabSz="3611563" rtl="0" eaLnBrk="0" fontAlgn="base" hangingPunct="0">
      <a:spcBef>
        <a:spcPct val="0"/>
      </a:spcBef>
      <a:spcAft>
        <a:spcPct val="0"/>
      </a:spcAft>
      <a:defRPr sz="7000" kern="1200">
        <a:solidFill>
          <a:schemeClr val="tx1"/>
        </a:solidFill>
        <a:latin typeface="Arial" panose="020B0604020202020204" pitchFamily="34" charset="0"/>
        <a:ea typeface="+mn-ea"/>
        <a:cs typeface="+mn-cs"/>
      </a:defRPr>
    </a:lvl2pPr>
    <a:lvl3pPr marL="3611563" indent="-2876550" algn="l" defTabSz="3611563" rtl="0" eaLnBrk="0" fontAlgn="base" hangingPunct="0">
      <a:spcBef>
        <a:spcPct val="0"/>
      </a:spcBef>
      <a:spcAft>
        <a:spcPct val="0"/>
      </a:spcAft>
      <a:defRPr sz="7000" kern="1200">
        <a:solidFill>
          <a:schemeClr val="tx1"/>
        </a:solidFill>
        <a:latin typeface="Arial" panose="020B0604020202020204" pitchFamily="34" charset="0"/>
        <a:ea typeface="+mn-ea"/>
        <a:cs typeface="+mn-cs"/>
      </a:defRPr>
    </a:lvl3pPr>
    <a:lvl4pPr marL="5418138" indent="-4314825" algn="l" defTabSz="3611563" rtl="0" eaLnBrk="0" fontAlgn="base" hangingPunct="0">
      <a:spcBef>
        <a:spcPct val="0"/>
      </a:spcBef>
      <a:spcAft>
        <a:spcPct val="0"/>
      </a:spcAft>
      <a:defRPr sz="7000" kern="1200">
        <a:solidFill>
          <a:schemeClr val="tx1"/>
        </a:solidFill>
        <a:latin typeface="Arial" panose="020B0604020202020204" pitchFamily="34" charset="0"/>
        <a:ea typeface="+mn-ea"/>
        <a:cs typeface="+mn-cs"/>
      </a:defRPr>
    </a:lvl4pPr>
    <a:lvl5pPr marL="7226300" indent="-5754688" algn="l" defTabSz="3611563" rtl="0" eaLnBrk="0" fontAlgn="base" hangingPunct="0">
      <a:spcBef>
        <a:spcPct val="0"/>
      </a:spcBef>
      <a:spcAft>
        <a:spcPct val="0"/>
      </a:spcAft>
      <a:defRPr sz="7000" kern="1200">
        <a:solidFill>
          <a:schemeClr val="tx1"/>
        </a:solidFill>
        <a:latin typeface="Arial" panose="020B0604020202020204" pitchFamily="34" charset="0"/>
        <a:ea typeface="+mn-ea"/>
        <a:cs typeface="+mn-cs"/>
      </a:defRPr>
    </a:lvl5pPr>
    <a:lvl6pPr marL="2286000" algn="l" defTabSz="914400" rtl="0" eaLnBrk="1" latinLnBrk="0" hangingPunct="1">
      <a:defRPr sz="7000" kern="1200">
        <a:solidFill>
          <a:schemeClr val="tx1"/>
        </a:solidFill>
        <a:latin typeface="Arial" panose="020B0604020202020204" pitchFamily="34" charset="0"/>
        <a:ea typeface="+mn-ea"/>
        <a:cs typeface="+mn-cs"/>
      </a:defRPr>
    </a:lvl6pPr>
    <a:lvl7pPr marL="2743200" algn="l" defTabSz="914400" rtl="0" eaLnBrk="1" latinLnBrk="0" hangingPunct="1">
      <a:defRPr sz="7000" kern="1200">
        <a:solidFill>
          <a:schemeClr val="tx1"/>
        </a:solidFill>
        <a:latin typeface="Arial" panose="020B0604020202020204" pitchFamily="34" charset="0"/>
        <a:ea typeface="+mn-ea"/>
        <a:cs typeface="+mn-cs"/>
      </a:defRPr>
    </a:lvl7pPr>
    <a:lvl8pPr marL="3200400" algn="l" defTabSz="914400" rtl="0" eaLnBrk="1" latinLnBrk="0" hangingPunct="1">
      <a:defRPr sz="7000" kern="1200">
        <a:solidFill>
          <a:schemeClr val="tx1"/>
        </a:solidFill>
        <a:latin typeface="Arial" panose="020B0604020202020204" pitchFamily="34" charset="0"/>
        <a:ea typeface="+mn-ea"/>
        <a:cs typeface="+mn-cs"/>
      </a:defRPr>
    </a:lvl8pPr>
    <a:lvl9pPr marL="3657600" algn="l" defTabSz="914400" rtl="0" eaLnBrk="1" latinLnBrk="0" hangingPunct="1">
      <a:defRPr sz="7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2F9"/>
    <a:srgbClr val="E6E6E6"/>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2" d="100"/>
          <a:sy n="22" d="100"/>
        </p:scale>
        <p:origin x="1842" y="114"/>
      </p:cViewPr>
      <p:guideLst>
        <p:guide orient="horz" pos="12096"/>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1930389"/>
            <a:ext cx="27980640" cy="8232141"/>
          </a:xfrm>
        </p:spPr>
        <p:txBody>
          <a:bodyPr/>
          <a:lstStyle/>
          <a:p>
            <a:r>
              <a:rPr lang="en-US"/>
              <a:t>Click to edit Master title style</a:t>
            </a:r>
          </a:p>
        </p:txBody>
      </p:sp>
      <p:sp>
        <p:nvSpPr>
          <p:cNvPr id="3" name="Subtitle 2"/>
          <p:cNvSpPr>
            <a:spLocks noGrp="1"/>
          </p:cNvSpPr>
          <p:nvPr>
            <p:ph type="subTitle" idx="1"/>
          </p:nvPr>
        </p:nvSpPr>
        <p:spPr>
          <a:xfrm>
            <a:off x="4937760" y="21762720"/>
            <a:ext cx="23042880" cy="9814560"/>
          </a:xfrm>
        </p:spPr>
        <p:txBody>
          <a:bodyPr/>
          <a:lstStyle>
            <a:lvl1pPr marL="0" indent="0" algn="ctr">
              <a:buNone/>
              <a:defRPr>
                <a:solidFill>
                  <a:schemeClr val="tx1">
                    <a:tint val="75000"/>
                  </a:schemeClr>
                </a:solidFill>
              </a:defRPr>
            </a:lvl1pPr>
            <a:lvl2pPr marL="1497245" indent="0" algn="ctr">
              <a:buNone/>
              <a:defRPr>
                <a:solidFill>
                  <a:schemeClr val="tx1">
                    <a:tint val="75000"/>
                  </a:schemeClr>
                </a:solidFill>
              </a:defRPr>
            </a:lvl2pPr>
            <a:lvl3pPr marL="2994493" indent="0" algn="ctr">
              <a:buNone/>
              <a:defRPr>
                <a:solidFill>
                  <a:schemeClr val="tx1">
                    <a:tint val="75000"/>
                  </a:schemeClr>
                </a:solidFill>
              </a:defRPr>
            </a:lvl3pPr>
            <a:lvl4pPr marL="4491738" indent="0" algn="ctr">
              <a:buNone/>
              <a:defRPr>
                <a:solidFill>
                  <a:schemeClr val="tx1">
                    <a:tint val="75000"/>
                  </a:schemeClr>
                </a:solidFill>
              </a:defRPr>
            </a:lvl4pPr>
            <a:lvl5pPr marL="5988986" indent="0" algn="ctr">
              <a:buNone/>
              <a:defRPr>
                <a:solidFill>
                  <a:schemeClr val="tx1">
                    <a:tint val="75000"/>
                  </a:schemeClr>
                </a:solidFill>
              </a:defRPr>
            </a:lvl5pPr>
            <a:lvl6pPr marL="7486231" indent="0" algn="ctr">
              <a:buNone/>
              <a:defRPr>
                <a:solidFill>
                  <a:schemeClr val="tx1">
                    <a:tint val="75000"/>
                  </a:schemeClr>
                </a:solidFill>
              </a:defRPr>
            </a:lvl6pPr>
            <a:lvl7pPr marL="8983479" indent="0" algn="ctr">
              <a:buNone/>
              <a:defRPr>
                <a:solidFill>
                  <a:schemeClr val="tx1">
                    <a:tint val="75000"/>
                  </a:schemeClr>
                </a:solidFill>
              </a:defRPr>
            </a:lvl7pPr>
            <a:lvl8pPr marL="10480724" indent="0" algn="ctr">
              <a:buNone/>
              <a:defRPr>
                <a:solidFill>
                  <a:schemeClr val="tx1">
                    <a:tint val="75000"/>
                  </a:schemeClr>
                </a:solidFill>
              </a:defRPr>
            </a:lvl8pPr>
            <a:lvl9pPr marL="119779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7C33204-2B50-47E3-A3F8-D59C19995D66}"/>
              </a:ext>
            </a:extLst>
          </p:cNvPr>
          <p:cNvSpPr>
            <a:spLocks noGrp="1"/>
          </p:cNvSpPr>
          <p:nvPr>
            <p:ph type="dt" sz="half" idx="10"/>
          </p:nvPr>
        </p:nvSpPr>
        <p:spPr/>
        <p:txBody>
          <a:bodyPr/>
          <a:lstStyle>
            <a:lvl1pPr>
              <a:defRPr/>
            </a:lvl1pPr>
          </a:lstStyle>
          <a:p>
            <a:pPr>
              <a:defRPr/>
            </a:pPr>
            <a:fld id="{6AA7B85F-9799-4B3A-B138-D43B9A6BE4F9}" type="datetimeFigureOut">
              <a:rPr lang="en-US"/>
              <a:pPr>
                <a:defRPr/>
              </a:pPr>
              <a:t>3/27/2024</a:t>
            </a:fld>
            <a:endParaRPr lang="en-US"/>
          </a:p>
        </p:txBody>
      </p:sp>
      <p:sp>
        <p:nvSpPr>
          <p:cNvPr id="5" name="Footer Placeholder 4">
            <a:extLst>
              <a:ext uri="{FF2B5EF4-FFF2-40B4-BE49-F238E27FC236}">
                <a16:creationId xmlns:a16="http://schemas.microsoft.com/office/drawing/2014/main" id="{55122123-BC6A-4FAA-8C34-9FF077D40F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398C74-59CC-48DA-AC44-A86B210AD4BE}"/>
              </a:ext>
            </a:extLst>
          </p:cNvPr>
          <p:cNvSpPr>
            <a:spLocks noGrp="1"/>
          </p:cNvSpPr>
          <p:nvPr>
            <p:ph type="sldNum" sz="quarter" idx="12"/>
          </p:nvPr>
        </p:nvSpPr>
        <p:spPr/>
        <p:txBody>
          <a:bodyPr/>
          <a:lstStyle>
            <a:lvl1pPr>
              <a:defRPr/>
            </a:lvl1pPr>
          </a:lstStyle>
          <a:p>
            <a:pPr>
              <a:defRPr/>
            </a:pPr>
            <a:fld id="{ECA3465E-60B1-48CD-8C89-227A95941296}" type="slidenum">
              <a:rPr lang="en-US" altLang="en-US"/>
              <a:pPr>
                <a:defRPr/>
              </a:pPr>
              <a:t>‹#›</a:t>
            </a:fld>
            <a:endParaRPr lang="en-US" altLang="en-US"/>
          </a:p>
        </p:txBody>
      </p:sp>
    </p:spTree>
    <p:extLst>
      <p:ext uri="{BB962C8B-B14F-4D97-AF65-F5344CB8AC3E}">
        <p14:creationId xmlns:p14="http://schemas.microsoft.com/office/powerpoint/2010/main" val="310453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A9664-311E-41A4-A405-10B24C4117BE}"/>
              </a:ext>
            </a:extLst>
          </p:cNvPr>
          <p:cNvSpPr>
            <a:spLocks noGrp="1"/>
          </p:cNvSpPr>
          <p:nvPr>
            <p:ph type="dt" sz="half" idx="10"/>
          </p:nvPr>
        </p:nvSpPr>
        <p:spPr/>
        <p:txBody>
          <a:bodyPr/>
          <a:lstStyle>
            <a:lvl1pPr>
              <a:defRPr/>
            </a:lvl1pPr>
          </a:lstStyle>
          <a:p>
            <a:pPr>
              <a:defRPr/>
            </a:pPr>
            <a:fld id="{D9582504-65F4-443B-BE2C-46F6D6037CDD}" type="datetimeFigureOut">
              <a:rPr lang="en-US"/>
              <a:pPr>
                <a:defRPr/>
              </a:pPr>
              <a:t>3/27/2024</a:t>
            </a:fld>
            <a:endParaRPr lang="en-US"/>
          </a:p>
        </p:txBody>
      </p:sp>
      <p:sp>
        <p:nvSpPr>
          <p:cNvPr id="5" name="Footer Placeholder 4">
            <a:extLst>
              <a:ext uri="{FF2B5EF4-FFF2-40B4-BE49-F238E27FC236}">
                <a16:creationId xmlns:a16="http://schemas.microsoft.com/office/drawing/2014/main" id="{88042F5B-1EBF-4D25-ADBE-FF418C4ACB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861B45-85A3-4F25-B7E2-583F31C03011}"/>
              </a:ext>
            </a:extLst>
          </p:cNvPr>
          <p:cNvSpPr>
            <a:spLocks noGrp="1"/>
          </p:cNvSpPr>
          <p:nvPr>
            <p:ph type="sldNum" sz="quarter" idx="12"/>
          </p:nvPr>
        </p:nvSpPr>
        <p:spPr/>
        <p:txBody>
          <a:bodyPr/>
          <a:lstStyle>
            <a:lvl1pPr>
              <a:defRPr/>
            </a:lvl1pPr>
          </a:lstStyle>
          <a:p>
            <a:pPr>
              <a:defRPr/>
            </a:pPr>
            <a:fld id="{73A9C277-14A6-4062-8302-78552494D4D3}" type="slidenum">
              <a:rPr lang="en-US" altLang="en-US"/>
              <a:pPr>
                <a:defRPr/>
              </a:pPr>
              <a:t>‹#›</a:t>
            </a:fld>
            <a:endParaRPr lang="en-US" altLang="en-US"/>
          </a:p>
        </p:txBody>
      </p:sp>
    </p:spTree>
    <p:extLst>
      <p:ext uri="{BB962C8B-B14F-4D97-AF65-F5344CB8AC3E}">
        <p14:creationId xmlns:p14="http://schemas.microsoft.com/office/powerpoint/2010/main" val="13829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78973" y="6560830"/>
            <a:ext cx="39993570" cy="1398130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86827" y="6560830"/>
            <a:ext cx="119443500" cy="1398130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E3A78-F7EE-4EF8-9CC5-D8A80B1207D9}"/>
              </a:ext>
            </a:extLst>
          </p:cNvPr>
          <p:cNvSpPr>
            <a:spLocks noGrp="1"/>
          </p:cNvSpPr>
          <p:nvPr>
            <p:ph type="dt" sz="half" idx="10"/>
          </p:nvPr>
        </p:nvSpPr>
        <p:spPr/>
        <p:txBody>
          <a:bodyPr/>
          <a:lstStyle>
            <a:lvl1pPr>
              <a:defRPr/>
            </a:lvl1pPr>
          </a:lstStyle>
          <a:p>
            <a:pPr>
              <a:defRPr/>
            </a:pPr>
            <a:fld id="{DFB2C245-98E0-468E-B052-6629F4F8224F}" type="datetimeFigureOut">
              <a:rPr lang="en-US"/>
              <a:pPr>
                <a:defRPr/>
              </a:pPr>
              <a:t>3/27/2024</a:t>
            </a:fld>
            <a:endParaRPr lang="en-US"/>
          </a:p>
        </p:txBody>
      </p:sp>
      <p:sp>
        <p:nvSpPr>
          <p:cNvPr id="5" name="Footer Placeholder 4">
            <a:extLst>
              <a:ext uri="{FF2B5EF4-FFF2-40B4-BE49-F238E27FC236}">
                <a16:creationId xmlns:a16="http://schemas.microsoft.com/office/drawing/2014/main" id="{2A7507B4-C42D-4575-8C50-5901E37A34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ADE7EC-16BA-430A-8731-8B9A239BE6F0}"/>
              </a:ext>
            </a:extLst>
          </p:cNvPr>
          <p:cNvSpPr>
            <a:spLocks noGrp="1"/>
          </p:cNvSpPr>
          <p:nvPr>
            <p:ph type="sldNum" sz="quarter" idx="12"/>
          </p:nvPr>
        </p:nvSpPr>
        <p:spPr/>
        <p:txBody>
          <a:bodyPr/>
          <a:lstStyle>
            <a:lvl1pPr>
              <a:defRPr/>
            </a:lvl1pPr>
          </a:lstStyle>
          <a:p>
            <a:pPr>
              <a:defRPr/>
            </a:pPr>
            <a:fld id="{8C15049F-E4BF-47FD-ACCF-640C3D30B5D6}" type="slidenum">
              <a:rPr lang="en-US" altLang="en-US"/>
              <a:pPr>
                <a:defRPr/>
              </a:pPr>
              <a:t>‹#›</a:t>
            </a:fld>
            <a:endParaRPr lang="en-US" altLang="en-US"/>
          </a:p>
        </p:txBody>
      </p:sp>
    </p:spTree>
    <p:extLst>
      <p:ext uri="{BB962C8B-B14F-4D97-AF65-F5344CB8AC3E}">
        <p14:creationId xmlns:p14="http://schemas.microsoft.com/office/powerpoint/2010/main" val="101244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E3AB0-36E7-487E-91C4-6C6F8C0B4B41}"/>
              </a:ext>
            </a:extLst>
          </p:cNvPr>
          <p:cNvSpPr>
            <a:spLocks noGrp="1"/>
          </p:cNvSpPr>
          <p:nvPr>
            <p:ph type="dt" sz="half" idx="10"/>
          </p:nvPr>
        </p:nvSpPr>
        <p:spPr/>
        <p:txBody>
          <a:bodyPr/>
          <a:lstStyle>
            <a:lvl1pPr>
              <a:defRPr/>
            </a:lvl1pPr>
          </a:lstStyle>
          <a:p>
            <a:pPr>
              <a:defRPr/>
            </a:pPr>
            <a:fld id="{1D27C284-B546-43F1-90F3-8E3A109F45F4}" type="datetimeFigureOut">
              <a:rPr lang="en-US"/>
              <a:pPr>
                <a:defRPr/>
              </a:pPr>
              <a:t>3/27/2024</a:t>
            </a:fld>
            <a:endParaRPr lang="en-US"/>
          </a:p>
        </p:txBody>
      </p:sp>
      <p:sp>
        <p:nvSpPr>
          <p:cNvPr id="5" name="Footer Placeholder 4">
            <a:extLst>
              <a:ext uri="{FF2B5EF4-FFF2-40B4-BE49-F238E27FC236}">
                <a16:creationId xmlns:a16="http://schemas.microsoft.com/office/drawing/2014/main" id="{A2968C75-5F7E-4F19-9407-BAD022B6DB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D8C7DE-D28D-4725-9966-74D668C42505}"/>
              </a:ext>
            </a:extLst>
          </p:cNvPr>
          <p:cNvSpPr>
            <a:spLocks noGrp="1"/>
          </p:cNvSpPr>
          <p:nvPr>
            <p:ph type="sldNum" sz="quarter" idx="12"/>
          </p:nvPr>
        </p:nvSpPr>
        <p:spPr/>
        <p:txBody>
          <a:bodyPr/>
          <a:lstStyle>
            <a:lvl1pPr>
              <a:defRPr/>
            </a:lvl1pPr>
          </a:lstStyle>
          <a:p>
            <a:pPr>
              <a:defRPr/>
            </a:pPr>
            <a:fld id="{EFB8ECF7-0363-44CD-ADBE-4E99BEE61239}" type="slidenum">
              <a:rPr lang="en-US" altLang="en-US"/>
              <a:pPr>
                <a:defRPr/>
              </a:pPr>
              <a:t>‹#›</a:t>
            </a:fld>
            <a:endParaRPr lang="en-US" altLang="en-US"/>
          </a:p>
        </p:txBody>
      </p:sp>
    </p:spTree>
    <p:extLst>
      <p:ext uri="{BB962C8B-B14F-4D97-AF65-F5344CB8AC3E}">
        <p14:creationId xmlns:p14="http://schemas.microsoft.com/office/powerpoint/2010/main" val="11955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4678642"/>
            <a:ext cx="27980640" cy="7627620"/>
          </a:xfrm>
        </p:spPr>
        <p:txBody>
          <a:bodyPr anchor="t"/>
          <a:lstStyle>
            <a:lvl1pPr algn="l">
              <a:defRPr sz="13134" b="1" cap="all"/>
            </a:lvl1pPr>
          </a:lstStyle>
          <a:p>
            <a:r>
              <a:rPr lang="en-US"/>
              <a:t>Click to edit Master title style</a:t>
            </a:r>
          </a:p>
        </p:txBody>
      </p:sp>
      <p:sp>
        <p:nvSpPr>
          <p:cNvPr id="3" name="Text Placeholder 2"/>
          <p:cNvSpPr>
            <a:spLocks noGrp="1"/>
          </p:cNvSpPr>
          <p:nvPr>
            <p:ph type="body" idx="1"/>
          </p:nvPr>
        </p:nvSpPr>
        <p:spPr>
          <a:xfrm>
            <a:off x="2600327" y="16277601"/>
            <a:ext cx="27980640" cy="8401047"/>
          </a:xfrm>
        </p:spPr>
        <p:txBody>
          <a:bodyPr anchor="b"/>
          <a:lstStyle>
            <a:lvl1pPr marL="0" indent="0">
              <a:buNone/>
              <a:defRPr sz="6534">
                <a:solidFill>
                  <a:schemeClr val="tx1">
                    <a:tint val="75000"/>
                  </a:schemeClr>
                </a:solidFill>
              </a:defRPr>
            </a:lvl1pPr>
            <a:lvl2pPr marL="1497245" indent="0">
              <a:buNone/>
              <a:defRPr sz="5867">
                <a:solidFill>
                  <a:schemeClr val="tx1">
                    <a:tint val="75000"/>
                  </a:schemeClr>
                </a:solidFill>
              </a:defRPr>
            </a:lvl2pPr>
            <a:lvl3pPr marL="2994493" indent="0">
              <a:buNone/>
              <a:defRPr sz="5267">
                <a:solidFill>
                  <a:schemeClr val="tx1">
                    <a:tint val="75000"/>
                  </a:schemeClr>
                </a:solidFill>
              </a:defRPr>
            </a:lvl3pPr>
            <a:lvl4pPr marL="4491738" indent="0">
              <a:buNone/>
              <a:defRPr sz="4600">
                <a:solidFill>
                  <a:schemeClr val="tx1">
                    <a:tint val="75000"/>
                  </a:schemeClr>
                </a:solidFill>
              </a:defRPr>
            </a:lvl4pPr>
            <a:lvl5pPr marL="5988986" indent="0">
              <a:buNone/>
              <a:defRPr sz="4600">
                <a:solidFill>
                  <a:schemeClr val="tx1">
                    <a:tint val="75000"/>
                  </a:schemeClr>
                </a:solidFill>
              </a:defRPr>
            </a:lvl5pPr>
            <a:lvl6pPr marL="7486231" indent="0">
              <a:buNone/>
              <a:defRPr sz="4600">
                <a:solidFill>
                  <a:schemeClr val="tx1">
                    <a:tint val="75000"/>
                  </a:schemeClr>
                </a:solidFill>
              </a:defRPr>
            </a:lvl6pPr>
            <a:lvl7pPr marL="8983479" indent="0">
              <a:buNone/>
              <a:defRPr sz="4600">
                <a:solidFill>
                  <a:schemeClr val="tx1">
                    <a:tint val="75000"/>
                  </a:schemeClr>
                </a:solidFill>
              </a:defRPr>
            </a:lvl7pPr>
            <a:lvl8pPr marL="10480724" indent="0">
              <a:buNone/>
              <a:defRPr sz="4600">
                <a:solidFill>
                  <a:schemeClr val="tx1">
                    <a:tint val="75000"/>
                  </a:schemeClr>
                </a:solidFill>
              </a:defRPr>
            </a:lvl8pPr>
            <a:lvl9pPr marL="11977972" indent="0">
              <a:buNone/>
              <a:defRPr sz="4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764DF4-D725-4224-B0D8-AA100F76E882}"/>
              </a:ext>
            </a:extLst>
          </p:cNvPr>
          <p:cNvSpPr>
            <a:spLocks noGrp="1"/>
          </p:cNvSpPr>
          <p:nvPr>
            <p:ph type="dt" sz="half" idx="10"/>
          </p:nvPr>
        </p:nvSpPr>
        <p:spPr/>
        <p:txBody>
          <a:bodyPr/>
          <a:lstStyle>
            <a:lvl1pPr>
              <a:defRPr/>
            </a:lvl1pPr>
          </a:lstStyle>
          <a:p>
            <a:pPr>
              <a:defRPr/>
            </a:pPr>
            <a:fld id="{176AA576-609D-4A3C-86EA-5FE9E4EC7993}" type="datetimeFigureOut">
              <a:rPr lang="en-US"/>
              <a:pPr>
                <a:defRPr/>
              </a:pPr>
              <a:t>3/27/2024</a:t>
            </a:fld>
            <a:endParaRPr lang="en-US"/>
          </a:p>
        </p:txBody>
      </p:sp>
      <p:sp>
        <p:nvSpPr>
          <p:cNvPr id="5" name="Footer Placeholder 4">
            <a:extLst>
              <a:ext uri="{FF2B5EF4-FFF2-40B4-BE49-F238E27FC236}">
                <a16:creationId xmlns:a16="http://schemas.microsoft.com/office/drawing/2014/main" id="{32B9FC9C-E1DD-4538-A1C5-3A656707F4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EF08E0-86E7-4BBB-9924-E8C051ADD178}"/>
              </a:ext>
            </a:extLst>
          </p:cNvPr>
          <p:cNvSpPr>
            <a:spLocks noGrp="1"/>
          </p:cNvSpPr>
          <p:nvPr>
            <p:ph type="sldNum" sz="quarter" idx="12"/>
          </p:nvPr>
        </p:nvSpPr>
        <p:spPr/>
        <p:txBody>
          <a:bodyPr/>
          <a:lstStyle>
            <a:lvl1pPr>
              <a:defRPr/>
            </a:lvl1pPr>
          </a:lstStyle>
          <a:p>
            <a:pPr>
              <a:defRPr/>
            </a:pPr>
            <a:fld id="{B336002B-B857-4633-AD0E-0DC1AAE91C36}" type="slidenum">
              <a:rPr lang="en-US" altLang="en-US"/>
              <a:pPr>
                <a:defRPr/>
              </a:pPr>
              <a:t>‹#›</a:t>
            </a:fld>
            <a:endParaRPr lang="en-US" altLang="en-US"/>
          </a:p>
        </p:txBody>
      </p:sp>
    </p:spTree>
    <p:extLst>
      <p:ext uri="{BB962C8B-B14F-4D97-AF65-F5344CB8AC3E}">
        <p14:creationId xmlns:p14="http://schemas.microsoft.com/office/powerpoint/2010/main" val="129315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86832" y="38235893"/>
            <a:ext cx="79718533" cy="108137961"/>
          </a:xfrm>
        </p:spPr>
        <p:txBody>
          <a:bodyPr/>
          <a:lstStyle>
            <a:lvl1pPr>
              <a:defRPr sz="9200"/>
            </a:lvl1pPr>
            <a:lvl2pPr>
              <a:defRPr sz="7867"/>
            </a:lvl2pPr>
            <a:lvl3pPr>
              <a:defRPr sz="6534"/>
            </a:lvl3pPr>
            <a:lvl4pPr>
              <a:defRPr sz="5867"/>
            </a:lvl4pPr>
            <a:lvl5pPr>
              <a:defRPr sz="5867"/>
            </a:lvl5pPr>
            <a:lvl6pPr>
              <a:defRPr sz="5867"/>
            </a:lvl6pPr>
            <a:lvl7pPr>
              <a:defRPr sz="5867"/>
            </a:lvl7pPr>
            <a:lvl8pPr>
              <a:defRPr sz="5867"/>
            </a:lvl8pPr>
            <a:lvl9pPr>
              <a:defRPr sz="5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154001" y="38235893"/>
            <a:ext cx="79718537" cy="108137961"/>
          </a:xfrm>
        </p:spPr>
        <p:txBody>
          <a:bodyPr/>
          <a:lstStyle>
            <a:lvl1pPr>
              <a:defRPr sz="9200"/>
            </a:lvl1pPr>
            <a:lvl2pPr>
              <a:defRPr sz="7867"/>
            </a:lvl2pPr>
            <a:lvl3pPr>
              <a:defRPr sz="6534"/>
            </a:lvl3pPr>
            <a:lvl4pPr>
              <a:defRPr sz="5867"/>
            </a:lvl4pPr>
            <a:lvl5pPr>
              <a:defRPr sz="5867"/>
            </a:lvl5pPr>
            <a:lvl6pPr>
              <a:defRPr sz="5867"/>
            </a:lvl6pPr>
            <a:lvl7pPr>
              <a:defRPr sz="5867"/>
            </a:lvl7pPr>
            <a:lvl8pPr>
              <a:defRPr sz="5867"/>
            </a:lvl8pPr>
            <a:lvl9pPr>
              <a:defRPr sz="5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652586-72ED-4774-8E0F-E51E00B35C54}"/>
              </a:ext>
            </a:extLst>
          </p:cNvPr>
          <p:cNvSpPr>
            <a:spLocks noGrp="1"/>
          </p:cNvSpPr>
          <p:nvPr>
            <p:ph type="dt" sz="half" idx="10"/>
          </p:nvPr>
        </p:nvSpPr>
        <p:spPr/>
        <p:txBody>
          <a:bodyPr/>
          <a:lstStyle>
            <a:lvl1pPr>
              <a:defRPr/>
            </a:lvl1pPr>
          </a:lstStyle>
          <a:p>
            <a:pPr>
              <a:defRPr/>
            </a:pPr>
            <a:fld id="{4929C9B3-FB96-4A33-854F-ACF02A31FE50}" type="datetimeFigureOut">
              <a:rPr lang="en-US"/>
              <a:pPr>
                <a:defRPr/>
              </a:pPr>
              <a:t>3/27/2024</a:t>
            </a:fld>
            <a:endParaRPr lang="en-US"/>
          </a:p>
        </p:txBody>
      </p:sp>
      <p:sp>
        <p:nvSpPr>
          <p:cNvPr id="6" name="Footer Placeholder 4">
            <a:extLst>
              <a:ext uri="{FF2B5EF4-FFF2-40B4-BE49-F238E27FC236}">
                <a16:creationId xmlns:a16="http://schemas.microsoft.com/office/drawing/2014/main" id="{84C8879D-4C48-481F-950B-EC8A32F720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247247-0BCA-4469-B1E7-8AA8CAB3B61C}"/>
              </a:ext>
            </a:extLst>
          </p:cNvPr>
          <p:cNvSpPr>
            <a:spLocks noGrp="1"/>
          </p:cNvSpPr>
          <p:nvPr>
            <p:ph type="sldNum" sz="quarter" idx="12"/>
          </p:nvPr>
        </p:nvSpPr>
        <p:spPr/>
        <p:txBody>
          <a:bodyPr/>
          <a:lstStyle>
            <a:lvl1pPr>
              <a:defRPr/>
            </a:lvl1pPr>
          </a:lstStyle>
          <a:p>
            <a:pPr>
              <a:defRPr/>
            </a:pPr>
            <a:fld id="{66BF40B3-8E9A-493D-9B88-5087D4C64CD0}" type="slidenum">
              <a:rPr lang="en-US" altLang="en-US"/>
              <a:pPr>
                <a:defRPr/>
              </a:pPr>
              <a:t>‹#›</a:t>
            </a:fld>
            <a:endParaRPr lang="en-US" altLang="en-US"/>
          </a:p>
        </p:txBody>
      </p:sp>
    </p:spTree>
    <p:extLst>
      <p:ext uri="{BB962C8B-B14F-4D97-AF65-F5344CB8AC3E}">
        <p14:creationId xmlns:p14="http://schemas.microsoft.com/office/powerpoint/2010/main" val="15706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537973"/>
            <a:ext cx="296265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8596635"/>
            <a:ext cx="14544677" cy="3582667"/>
          </a:xfrm>
        </p:spPr>
        <p:txBody>
          <a:bodyPr anchor="b"/>
          <a:lstStyle>
            <a:lvl1pPr marL="0" indent="0">
              <a:buNone/>
              <a:defRPr sz="7867" b="1"/>
            </a:lvl1pPr>
            <a:lvl2pPr marL="1497245" indent="0">
              <a:buNone/>
              <a:defRPr sz="6534" b="1"/>
            </a:lvl2pPr>
            <a:lvl3pPr marL="2994493" indent="0">
              <a:buNone/>
              <a:defRPr sz="5867" b="1"/>
            </a:lvl3pPr>
            <a:lvl4pPr marL="4491738" indent="0">
              <a:buNone/>
              <a:defRPr sz="5267" b="1"/>
            </a:lvl4pPr>
            <a:lvl5pPr marL="5988986" indent="0">
              <a:buNone/>
              <a:defRPr sz="5267" b="1"/>
            </a:lvl5pPr>
            <a:lvl6pPr marL="7486231" indent="0">
              <a:buNone/>
              <a:defRPr sz="5267" b="1"/>
            </a:lvl6pPr>
            <a:lvl7pPr marL="8983479" indent="0">
              <a:buNone/>
              <a:defRPr sz="5267" b="1"/>
            </a:lvl7pPr>
            <a:lvl8pPr marL="10480724" indent="0">
              <a:buNone/>
              <a:defRPr sz="5267" b="1"/>
            </a:lvl8pPr>
            <a:lvl9pPr marL="11977972" indent="0">
              <a:buNone/>
              <a:defRPr sz="5267" b="1"/>
            </a:lvl9pPr>
          </a:lstStyle>
          <a:p>
            <a:pPr lvl="0"/>
            <a:r>
              <a:rPr lang="en-US"/>
              <a:t>Click to edit Master text styles</a:t>
            </a:r>
          </a:p>
        </p:txBody>
      </p:sp>
      <p:sp>
        <p:nvSpPr>
          <p:cNvPr id="4" name="Content Placeholder 3"/>
          <p:cNvSpPr>
            <a:spLocks noGrp="1"/>
          </p:cNvSpPr>
          <p:nvPr>
            <p:ph sz="half" idx="2"/>
          </p:nvPr>
        </p:nvSpPr>
        <p:spPr>
          <a:xfrm>
            <a:off x="1645921" y="12179302"/>
            <a:ext cx="14544677" cy="22127213"/>
          </a:xfrm>
        </p:spPr>
        <p:txBody>
          <a:bodyPr/>
          <a:lstStyle>
            <a:lvl1pPr>
              <a:defRPr sz="7867"/>
            </a:lvl1pPr>
            <a:lvl2pPr>
              <a:defRPr sz="6534"/>
            </a:lvl2pPr>
            <a:lvl3pPr>
              <a:defRPr sz="5867"/>
            </a:lvl3pPr>
            <a:lvl4pPr>
              <a:defRPr sz="5267"/>
            </a:lvl4pPr>
            <a:lvl5pPr>
              <a:defRPr sz="5267"/>
            </a:lvl5pPr>
            <a:lvl6pPr>
              <a:defRPr sz="5267"/>
            </a:lvl6pPr>
            <a:lvl7pPr>
              <a:defRPr sz="5267"/>
            </a:lvl7pPr>
            <a:lvl8pPr>
              <a:defRPr sz="5267"/>
            </a:lvl8pPr>
            <a:lvl9pPr>
              <a:defRPr sz="5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6" y="8596635"/>
            <a:ext cx="14550390" cy="3582667"/>
          </a:xfrm>
        </p:spPr>
        <p:txBody>
          <a:bodyPr anchor="b"/>
          <a:lstStyle>
            <a:lvl1pPr marL="0" indent="0">
              <a:buNone/>
              <a:defRPr sz="7867" b="1"/>
            </a:lvl1pPr>
            <a:lvl2pPr marL="1497245" indent="0">
              <a:buNone/>
              <a:defRPr sz="6534" b="1"/>
            </a:lvl2pPr>
            <a:lvl3pPr marL="2994493" indent="0">
              <a:buNone/>
              <a:defRPr sz="5867" b="1"/>
            </a:lvl3pPr>
            <a:lvl4pPr marL="4491738" indent="0">
              <a:buNone/>
              <a:defRPr sz="5267" b="1"/>
            </a:lvl4pPr>
            <a:lvl5pPr marL="5988986" indent="0">
              <a:buNone/>
              <a:defRPr sz="5267" b="1"/>
            </a:lvl5pPr>
            <a:lvl6pPr marL="7486231" indent="0">
              <a:buNone/>
              <a:defRPr sz="5267" b="1"/>
            </a:lvl6pPr>
            <a:lvl7pPr marL="8983479" indent="0">
              <a:buNone/>
              <a:defRPr sz="5267" b="1"/>
            </a:lvl7pPr>
            <a:lvl8pPr marL="10480724" indent="0">
              <a:buNone/>
              <a:defRPr sz="5267" b="1"/>
            </a:lvl8pPr>
            <a:lvl9pPr marL="11977972" indent="0">
              <a:buNone/>
              <a:defRPr sz="5267" b="1"/>
            </a:lvl9pPr>
          </a:lstStyle>
          <a:p>
            <a:pPr lvl="0"/>
            <a:r>
              <a:rPr lang="en-US"/>
              <a:t>Click to edit Master text styles</a:t>
            </a:r>
          </a:p>
        </p:txBody>
      </p:sp>
      <p:sp>
        <p:nvSpPr>
          <p:cNvPr id="6" name="Content Placeholder 5"/>
          <p:cNvSpPr>
            <a:spLocks noGrp="1"/>
          </p:cNvSpPr>
          <p:nvPr>
            <p:ph sz="quarter" idx="4"/>
          </p:nvPr>
        </p:nvSpPr>
        <p:spPr>
          <a:xfrm>
            <a:off x="16722096" y="12179302"/>
            <a:ext cx="14550390" cy="22127213"/>
          </a:xfrm>
        </p:spPr>
        <p:txBody>
          <a:bodyPr/>
          <a:lstStyle>
            <a:lvl1pPr>
              <a:defRPr sz="7867"/>
            </a:lvl1pPr>
            <a:lvl2pPr>
              <a:defRPr sz="6534"/>
            </a:lvl2pPr>
            <a:lvl3pPr>
              <a:defRPr sz="5867"/>
            </a:lvl3pPr>
            <a:lvl4pPr>
              <a:defRPr sz="5267"/>
            </a:lvl4pPr>
            <a:lvl5pPr>
              <a:defRPr sz="5267"/>
            </a:lvl5pPr>
            <a:lvl6pPr>
              <a:defRPr sz="5267"/>
            </a:lvl6pPr>
            <a:lvl7pPr>
              <a:defRPr sz="5267"/>
            </a:lvl7pPr>
            <a:lvl8pPr>
              <a:defRPr sz="5267"/>
            </a:lvl8pPr>
            <a:lvl9pPr>
              <a:defRPr sz="5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9B91549-6915-42CE-B6C4-F492A89A3437}"/>
              </a:ext>
            </a:extLst>
          </p:cNvPr>
          <p:cNvSpPr>
            <a:spLocks noGrp="1"/>
          </p:cNvSpPr>
          <p:nvPr>
            <p:ph type="dt" sz="half" idx="10"/>
          </p:nvPr>
        </p:nvSpPr>
        <p:spPr/>
        <p:txBody>
          <a:bodyPr/>
          <a:lstStyle>
            <a:lvl1pPr>
              <a:defRPr/>
            </a:lvl1pPr>
          </a:lstStyle>
          <a:p>
            <a:pPr>
              <a:defRPr/>
            </a:pPr>
            <a:fld id="{B2D7FA41-4B20-440C-897F-7CE7673B5820}" type="datetimeFigureOut">
              <a:rPr lang="en-US"/>
              <a:pPr>
                <a:defRPr/>
              </a:pPr>
              <a:t>3/27/2024</a:t>
            </a:fld>
            <a:endParaRPr lang="en-US"/>
          </a:p>
        </p:txBody>
      </p:sp>
      <p:sp>
        <p:nvSpPr>
          <p:cNvPr id="8" name="Footer Placeholder 4">
            <a:extLst>
              <a:ext uri="{FF2B5EF4-FFF2-40B4-BE49-F238E27FC236}">
                <a16:creationId xmlns:a16="http://schemas.microsoft.com/office/drawing/2014/main" id="{A23A977C-EC44-4DFD-A256-8FA7F256A07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9722585-C7E7-490D-9E9C-55B396486490}"/>
              </a:ext>
            </a:extLst>
          </p:cNvPr>
          <p:cNvSpPr>
            <a:spLocks noGrp="1"/>
          </p:cNvSpPr>
          <p:nvPr>
            <p:ph type="sldNum" sz="quarter" idx="12"/>
          </p:nvPr>
        </p:nvSpPr>
        <p:spPr/>
        <p:txBody>
          <a:bodyPr/>
          <a:lstStyle>
            <a:lvl1pPr>
              <a:defRPr/>
            </a:lvl1pPr>
          </a:lstStyle>
          <a:p>
            <a:pPr>
              <a:defRPr/>
            </a:pPr>
            <a:fld id="{A34B0C3C-72A6-4DD0-8AE4-EB95D44B8F05}" type="slidenum">
              <a:rPr lang="en-US" altLang="en-US"/>
              <a:pPr>
                <a:defRPr/>
              </a:pPr>
              <a:t>‹#›</a:t>
            </a:fld>
            <a:endParaRPr lang="en-US" altLang="en-US"/>
          </a:p>
        </p:txBody>
      </p:sp>
    </p:spTree>
    <p:extLst>
      <p:ext uri="{BB962C8B-B14F-4D97-AF65-F5344CB8AC3E}">
        <p14:creationId xmlns:p14="http://schemas.microsoft.com/office/powerpoint/2010/main" val="47340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A23BAB3-0C9D-4A53-AB86-5C6B2833AAAB}"/>
              </a:ext>
            </a:extLst>
          </p:cNvPr>
          <p:cNvSpPr>
            <a:spLocks noGrp="1"/>
          </p:cNvSpPr>
          <p:nvPr>
            <p:ph type="dt" sz="half" idx="10"/>
          </p:nvPr>
        </p:nvSpPr>
        <p:spPr/>
        <p:txBody>
          <a:bodyPr/>
          <a:lstStyle>
            <a:lvl1pPr>
              <a:defRPr/>
            </a:lvl1pPr>
          </a:lstStyle>
          <a:p>
            <a:pPr>
              <a:defRPr/>
            </a:pPr>
            <a:fld id="{438393DC-1D28-4628-A974-FE937BC52BEB}" type="datetimeFigureOut">
              <a:rPr lang="en-US"/>
              <a:pPr>
                <a:defRPr/>
              </a:pPr>
              <a:t>3/27/2024</a:t>
            </a:fld>
            <a:endParaRPr lang="en-US"/>
          </a:p>
        </p:txBody>
      </p:sp>
      <p:sp>
        <p:nvSpPr>
          <p:cNvPr id="4" name="Footer Placeholder 4">
            <a:extLst>
              <a:ext uri="{FF2B5EF4-FFF2-40B4-BE49-F238E27FC236}">
                <a16:creationId xmlns:a16="http://schemas.microsoft.com/office/drawing/2014/main" id="{9A9CF35A-C585-4F90-9688-CC37A73731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1218468-402D-4513-8D2B-66644188AEDC}"/>
              </a:ext>
            </a:extLst>
          </p:cNvPr>
          <p:cNvSpPr>
            <a:spLocks noGrp="1"/>
          </p:cNvSpPr>
          <p:nvPr>
            <p:ph type="sldNum" sz="quarter" idx="12"/>
          </p:nvPr>
        </p:nvSpPr>
        <p:spPr/>
        <p:txBody>
          <a:bodyPr/>
          <a:lstStyle>
            <a:lvl1pPr>
              <a:defRPr/>
            </a:lvl1pPr>
          </a:lstStyle>
          <a:p>
            <a:pPr>
              <a:defRPr/>
            </a:pPr>
            <a:fld id="{4452A3BA-EBA2-4440-B734-85D1CE1A8545}" type="slidenum">
              <a:rPr lang="en-US" altLang="en-US"/>
              <a:pPr>
                <a:defRPr/>
              </a:pPr>
              <a:t>‹#›</a:t>
            </a:fld>
            <a:endParaRPr lang="en-US" altLang="en-US"/>
          </a:p>
        </p:txBody>
      </p:sp>
    </p:spTree>
    <p:extLst>
      <p:ext uri="{BB962C8B-B14F-4D97-AF65-F5344CB8AC3E}">
        <p14:creationId xmlns:p14="http://schemas.microsoft.com/office/powerpoint/2010/main" val="253247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9EA0A4-D34A-4BEA-9459-206E456FDE8E}"/>
              </a:ext>
            </a:extLst>
          </p:cNvPr>
          <p:cNvSpPr>
            <a:spLocks noGrp="1"/>
          </p:cNvSpPr>
          <p:nvPr>
            <p:ph type="dt" sz="half" idx="10"/>
          </p:nvPr>
        </p:nvSpPr>
        <p:spPr/>
        <p:txBody>
          <a:bodyPr/>
          <a:lstStyle>
            <a:lvl1pPr>
              <a:defRPr/>
            </a:lvl1pPr>
          </a:lstStyle>
          <a:p>
            <a:pPr>
              <a:defRPr/>
            </a:pPr>
            <a:fld id="{72414649-46C0-49A3-BA9A-601067ED17BB}" type="datetimeFigureOut">
              <a:rPr lang="en-US"/>
              <a:pPr>
                <a:defRPr/>
              </a:pPr>
              <a:t>3/27/2024</a:t>
            </a:fld>
            <a:endParaRPr lang="en-US"/>
          </a:p>
        </p:txBody>
      </p:sp>
      <p:sp>
        <p:nvSpPr>
          <p:cNvPr id="3" name="Footer Placeholder 4">
            <a:extLst>
              <a:ext uri="{FF2B5EF4-FFF2-40B4-BE49-F238E27FC236}">
                <a16:creationId xmlns:a16="http://schemas.microsoft.com/office/drawing/2014/main" id="{57EB602D-11A5-4063-AAD1-B8B9E007CF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4CE7F5D-9667-40F5-BA60-C3665BE5C710}"/>
              </a:ext>
            </a:extLst>
          </p:cNvPr>
          <p:cNvSpPr>
            <a:spLocks noGrp="1"/>
          </p:cNvSpPr>
          <p:nvPr>
            <p:ph type="sldNum" sz="quarter" idx="12"/>
          </p:nvPr>
        </p:nvSpPr>
        <p:spPr/>
        <p:txBody>
          <a:bodyPr/>
          <a:lstStyle>
            <a:lvl1pPr>
              <a:defRPr/>
            </a:lvl1pPr>
          </a:lstStyle>
          <a:p>
            <a:pPr>
              <a:defRPr/>
            </a:pPr>
            <a:fld id="{4FD7C076-9967-4A26-93C6-C4AE68B98472}" type="slidenum">
              <a:rPr lang="en-US" altLang="en-US"/>
              <a:pPr>
                <a:defRPr/>
              </a:pPr>
              <a:t>‹#›</a:t>
            </a:fld>
            <a:endParaRPr lang="en-US" altLang="en-US"/>
          </a:p>
        </p:txBody>
      </p:sp>
    </p:spTree>
    <p:extLst>
      <p:ext uri="{BB962C8B-B14F-4D97-AF65-F5344CB8AC3E}">
        <p14:creationId xmlns:p14="http://schemas.microsoft.com/office/powerpoint/2010/main" val="102315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5" y="1529079"/>
            <a:ext cx="10829927" cy="6507480"/>
          </a:xfrm>
        </p:spPr>
        <p:txBody>
          <a:bodyPr anchor="b"/>
          <a:lstStyle>
            <a:lvl1pPr algn="l">
              <a:defRPr sz="6534" b="1"/>
            </a:lvl1pPr>
          </a:lstStyle>
          <a:p>
            <a:r>
              <a:rPr lang="en-US"/>
              <a:t>Click to edit Master title style</a:t>
            </a:r>
          </a:p>
        </p:txBody>
      </p:sp>
      <p:sp>
        <p:nvSpPr>
          <p:cNvPr id="3" name="Content Placeholder 2"/>
          <p:cNvSpPr>
            <a:spLocks noGrp="1"/>
          </p:cNvSpPr>
          <p:nvPr>
            <p:ph idx="1"/>
          </p:nvPr>
        </p:nvSpPr>
        <p:spPr>
          <a:xfrm>
            <a:off x="12870180" y="1529088"/>
            <a:ext cx="18402300" cy="32777433"/>
          </a:xfrm>
        </p:spPr>
        <p:txBody>
          <a:bodyPr/>
          <a:lstStyle>
            <a:lvl1pPr>
              <a:defRPr sz="10467"/>
            </a:lvl1pPr>
            <a:lvl2pPr>
              <a:defRPr sz="9200"/>
            </a:lvl2pPr>
            <a:lvl3pPr>
              <a:defRPr sz="7867"/>
            </a:lvl3pPr>
            <a:lvl4pPr>
              <a:defRPr sz="6534"/>
            </a:lvl4pPr>
            <a:lvl5pPr>
              <a:defRPr sz="6534"/>
            </a:lvl5pPr>
            <a:lvl6pPr>
              <a:defRPr sz="6534"/>
            </a:lvl6pPr>
            <a:lvl7pPr>
              <a:defRPr sz="6534"/>
            </a:lvl7pPr>
            <a:lvl8pPr>
              <a:defRPr sz="6534"/>
            </a:lvl8pPr>
            <a:lvl9pPr>
              <a:defRPr sz="65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5" y="8036568"/>
            <a:ext cx="10829927" cy="26269953"/>
          </a:xfrm>
        </p:spPr>
        <p:txBody>
          <a:bodyPr/>
          <a:lstStyle>
            <a:lvl1pPr marL="0" indent="0">
              <a:buNone/>
              <a:defRPr sz="4600"/>
            </a:lvl1pPr>
            <a:lvl2pPr marL="1497245" indent="0">
              <a:buNone/>
              <a:defRPr sz="3934"/>
            </a:lvl2pPr>
            <a:lvl3pPr marL="2994493" indent="0">
              <a:buNone/>
              <a:defRPr sz="3267"/>
            </a:lvl3pPr>
            <a:lvl4pPr marL="4491738" indent="0">
              <a:buNone/>
              <a:defRPr sz="2933"/>
            </a:lvl4pPr>
            <a:lvl5pPr marL="5988986" indent="0">
              <a:buNone/>
              <a:defRPr sz="2933"/>
            </a:lvl5pPr>
            <a:lvl6pPr marL="7486231" indent="0">
              <a:buNone/>
              <a:defRPr sz="2933"/>
            </a:lvl6pPr>
            <a:lvl7pPr marL="8983479" indent="0">
              <a:buNone/>
              <a:defRPr sz="2933"/>
            </a:lvl7pPr>
            <a:lvl8pPr marL="10480724" indent="0">
              <a:buNone/>
              <a:defRPr sz="2933"/>
            </a:lvl8pPr>
            <a:lvl9pPr marL="11977972" indent="0">
              <a:buNone/>
              <a:defRPr sz="2933"/>
            </a:lvl9pPr>
          </a:lstStyle>
          <a:p>
            <a:pPr lvl="0"/>
            <a:r>
              <a:rPr lang="en-US"/>
              <a:t>Click to edit Master text styles</a:t>
            </a:r>
          </a:p>
        </p:txBody>
      </p:sp>
      <p:sp>
        <p:nvSpPr>
          <p:cNvPr id="5" name="Date Placeholder 3">
            <a:extLst>
              <a:ext uri="{FF2B5EF4-FFF2-40B4-BE49-F238E27FC236}">
                <a16:creationId xmlns:a16="http://schemas.microsoft.com/office/drawing/2014/main" id="{10C8E912-5796-42B0-A3E4-FF06D6BD7DD5}"/>
              </a:ext>
            </a:extLst>
          </p:cNvPr>
          <p:cNvSpPr>
            <a:spLocks noGrp="1"/>
          </p:cNvSpPr>
          <p:nvPr>
            <p:ph type="dt" sz="half" idx="10"/>
          </p:nvPr>
        </p:nvSpPr>
        <p:spPr/>
        <p:txBody>
          <a:bodyPr/>
          <a:lstStyle>
            <a:lvl1pPr>
              <a:defRPr/>
            </a:lvl1pPr>
          </a:lstStyle>
          <a:p>
            <a:pPr>
              <a:defRPr/>
            </a:pPr>
            <a:fld id="{A883D627-FB0B-4113-9EB9-A805AED5B92F}" type="datetimeFigureOut">
              <a:rPr lang="en-US"/>
              <a:pPr>
                <a:defRPr/>
              </a:pPr>
              <a:t>3/27/2024</a:t>
            </a:fld>
            <a:endParaRPr lang="en-US"/>
          </a:p>
        </p:txBody>
      </p:sp>
      <p:sp>
        <p:nvSpPr>
          <p:cNvPr id="6" name="Footer Placeholder 4">
            <a:extLst>
              <a:ext uri="{FF2B5EF4-FFF2-40B4-BE49-F238E27FC236}">
                <a16:creationId xmlns:a16="http://schemas.microsoft.com/office/drawing/2014/main" id="{2A83337A-772D-4D60-92A5-72633E2645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A64C5A-ACEB-4C50-B02A-A1984E7D2761}"/>
              </a:ext>
            </a:extLst>
          </p:cNvPr>
          <p:cNvSpPr>
            <a:spLocks noGrp="1"/>
          </p:cNvSpPr>
          <p:nvPr>
            <p:ph type="sldNum" sz="quarter" idx="12"/>
          </p:nvPr>
        </p:nvSpPr>
        <p:spPr/>
        <p:txBody>
          <a:bodyPr/>
          <a:lstStyle>
            <a:lvl1pPr>
              <a:defRPr/>
            </a:lvl1pPr>
          </a:lstStyle>
          <a:p>
            <a:pPr>
              <a:defRPr/>
            </a:pPr>
            <a:fld id="{C2478BEC-C58B-41C9-9226-9DB7881891C7}" type="slidenum">
              <a:rPr lang="en-US" altLang="en-US"/>
              <a:pPr>
                <a:defRPr/>
              </a:pPr>
              <a:t>‹#›</a:t>
            </a:fld>
            <a:endParaRPr lang="en-US" altLang="en-US"/>
          </a:p>
        </p:txBody>
      </p:sp>
    </p:spTree>
    <p:extLst>
      <p:ext uri="{BB962C8B-B14F-4D97-AF65-F5344CB8AC3E}">
        <p14:creationId xmlns:p14="http://schemas.microsoft.com/office/powerpoint/2010/main" val="341017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26883360"/>
            <a:ext cx="19751040" cy="3173733"/>
          </a:xfrm>
        </p:spPr>
        <p:txBody>
          <a:bodyPr anchor="b"/>
          <a:lstStyle>
            <a:lvl1pPr algn="l">
              <a:defRPr sz="6534" b="1"/>
            </a:lvl1pPr>
          </a:lstStyle>
          <a:p>
            <a:r>
              <a:rPr lang="en-US"/>
              <a:t>Click to edit Master title style</a:t>
            </a:r>
          </a:p>
        </p:txBody>
      </p:sp>
      <p:sp>
        <p:nvSpPr>
          <p:cNvPr id="3" name="Picture Placeholder 2"/>
          <p:cNvSpPr>
            <a:spLocks noGrp="1"/>
          </p:cNvSpPr>
          <p:nvPr>
            <p:ph type="pic" idx="1"/>
          </p:nvPr>
        </p:nvSpPr>
        <p:spPr>
          <a:xfrm>
            <a:off x="6452237" y="3431541"/>
            <a:ext cx="19751040" cy="23042880"/>
          </a:xfrm>
        </p:spPr>
        <p:txBody>
          <a:bodyPr rtlCol="0">
            <a:normAutofit/>
          </a:bodyPr>
          <a:lstStyle>
            <a:lvl1pPr marL="0" indent="0">
              <a:buNone/>
              <a:defRPr sz="10467"/>
            </a:lvl1pPr>
            <a:lvl2pPr marL="1497245" indent="0">
              <a:buNone/>
              <a:defRPr sz="9200"/>
            </a:lvl2pPr>
            <a:lvl3pPr marL="2994493" indent="0">
              <a:buNone/>
              <a:defRPr sz="7867"/>
            </a:lvl3pPr>
            <a:lvl4pPr marL="4491738" indent="0">
              <a:buNone/>
              <a:defRPr sz="6534"/>
            </a:lvl4pPr>
            <a:lvl5pPr marL="5988986" indent="0">
              <a:buNone/>
              <a:defRPr sz="6534"/>
            </a:lvl5pPr>
            <a:lvl6pPr marL="7486231" indent="0">
              <a:buNone/>
              <a:defRPr sz="6534"/>
            </a:lvl6pPr>
            <a:lvl7pPr marL="8983479" indent="0">
              <a:buNone/>
              <a:defRPr sz="6534"/>
            </a:lvl7pPr>
            <a:lvl8pPr marL="10480724" indent="0">
              <a:buNone/>
              <a:defRPr sz="6534"/>
            </a:lvl8pPr>
            <a:lvl9pPr marL="11977972" indent="0">
              <a:buNone/>
              <a:defRPr sz="6534"/>
            </a:lvl9pPr>
          </a:lstStyle>
          <a:p>
            <a:pPr lvl="0"/>
            <a:endParaRPr lang="en-US" noProof="0"/>
          </a:p>
        </p:txBody>
      </p:sp>
      <p:sp>
        <p:nvSpPr>
          <p:cNvPr id="4" name="Text Placeholder 3"/>
          <p:cNvSpPr>
            <a:spLocks noGrp="1"/>
          </p:cNvSpPr>
          <p:nvPr>
            <p:ph type="body" sz="half" idx="2"/>
          </p:nvPr>
        </p:nvSpPr>
        <p:spPr>
          <a:xfrm>
            <a:off x="6452237" y="30057093"/>
            <a:ext cx="19751040" cy="4507227"/>
          </a:xfrm>
        </p:spPr>
        <p:txBody>
          <a:bodyPr/>
          <a:lstStyle>
            <a:lvl1pPr marL="0" indent="0">
              <a:buNone/>
              <a:defRPr sz="4600"/>
            </a:lvl1pPr>
            <a:lvl2pPr marL="1497245" indent="0">
              <a:buNone/>
              <a:defRPr sz="3934"/>
            </a:lvl2pPr>
            <a:lvl3pPr marL="2994493" indent="0">
              <a:buNone/>
              <a:defRPr sz="3267"/>
            </a:lvl3pPr>
            <a:lvl4pPr marL="4491738" indent="0">
              <a:buNone/>
              <a:defRPr sz="2933"/>
            </a:lvl4pPr>
            <a:lvl5pPr marL="5988986" indent="0">
              <a:buNone/>
              <a:defRPr sz="2933"/>
            </a:lvl5pPr>
            <a:lvl6pPr marL="7486231" indent="0">
              <a:buNone/>
              <a:defRPr sz="2933"/>
            </a:lvl6pPr>
            <a:lvl7pPr marL="8983479" indent="0">
              <a:buNone/>
              <a:defRPr sz="2933"/>
            </a:lvl7pPr>
            <a:lvl8pPr marL="10480724" indent="0">
              <a:buNone/>
              <a:defRPr sz="2933"/>
            </a:lvl8pPr>
            <a:lvl9pPr marL="11977972" indent="0">
              <a:buNone/>
              <a:defRPr sz="2933"/>
            </a:lvl9pPr>
          </a:lstStyle>
          <a:p>
            <a:pPr lvl="0"/>
            <a:r>
              <a:rPr lang="en-US"/>
              <a:t>Click to edit Master text styles</a:t>
            </a:r>
          </a:p>
        </p:txBody>
      </p:sp>
      <p:sp>
        <p:nvSpPr>
          <p:cNvPr id="5" name="Date Placeholder 3">
            <a:extLst>
              <a:ext uri="{FF2B5EF4-FFF2-40B4-BE49-F238E27FC236}">
                <a16:creationId xmlns:a16="http://schemas.microsoft.com/office/drawing/2014/main" id="{9BDE379A-DBC9-41D4-8BBC-F3F6C4B931D3}"/>
              </a:ext>
            </a:extLst>
          </p:cNvPr>
          <p:cNvSpPr>
            <a:spLocks noGrp="1"/>
          </p:cNvSpPr>
          <p:nvPr>
            <p:ph type="dt" sz="half" idx="10"/>
          </p:nvPr>
        </p:nvSpPr>
        <p:spPr/>
        <p:txBody>
          <a:bodyPr/>
          <a:lstStyle>
            <a:lvl1pPr>
              <a:defRPr/>
            </a:lvl1pPr>
          </a:lstStyle>
          <a:p>
            <a:pPr>
              <a:defRPr/>
            </a:pPr>
            <a:fld id="{E4DE1D06-53A5-471E-93C5-CF6BE805300A}" type="datetimeFigureOut">
              <a:rPr lang="en-US"/>
              <a:pPr>
                <a:defRPr/>
              </a:pPr>
              <a:t>3/27/2024</a:t>
            </a:fld>
            <a:endParaRPr lang="en-US"/>
          </a:p>
        </p:txBody>
      </p:sp>
      <p:sp>
        <p:nvSpPr>
          <p:cNvPr id="6" name="Footer Placeholder 4">
            <a:extLst>
              <a:ext uri="{FF2B5EF4-FFF2-40B4-BE49-F238E27FC236}">
                <a16:creationId xmlns:a16="http://schemas.microsoft.com/office/drawing/2014/main" id="{2152DD44-0F3F-4A99-91F2-3851737441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F61159-C680-499E-A740-AC1379A27E92}"/>
              </a:ext>
            </a:extLst>
          </p:cNvPr>
          <p:cNvSpPr>
            <a:spLocks noGrp="1"/>
          </p:cNvSpPr>
          <p:nvPr>
            <p:ph type="sldNum" sz="quarter" idx="12"/>
          </p:nvPr>
        </p:nvSpPr>
        <p:spPr/>
        <p:txBody>
          <a:bodyPr/>
          <a:lstStyle>
            <a:lvl1pPr>
              <a:defRPr/>
            </a:lvl1pPr>
          </a:lstStyle>
          <a:p>
            <a:pPr>
              <a:defRPr/>
            </a:pPr>
            <a:fld id="{ED73D2D4-86FC-49F6-9B2E-5C171DD617D2}" type="slidenum">
              <a:rPr lang="en-US" altLang="en-US"/>
              <a:pPr>
                <a:defRPr/>
              </a:pPr>
              <a:t>‹#›</a:t>
            </a:fld>
            <a:endParaRPr lang="en-US" altLang="en-US"/>
          </a:p>
        </p:txBody>
      </p:sp>
    </p:spTree>
    <p:extLst>
      <p:ext uri="{BB962C8B-B14F-4D97-AF65-F5344CB8AC3E}">
        <p14:creationId xmlns:p14="http://schemas.microsoft.com/office/powerpoint/2010/main" val="301625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0541B0-4D26-49FE-92F9-7A4447890E7A}"/>
              </a:ext>
            </a:extLst>
          </p:cNvPr>
          <p:cNvSpPr>
            <a:spLocks noGrp="1"/>
          </p:cNvSpPr>
          <p:nvPr>
            <p:ph type="title"/>
          </p:nvPr>
        </p:nvSpPr>
        <p:spPr bwMode="auto">
          <a:xfrm>
            <a:off x="1646238" y="1538288"/>
            <a:ext cx="296259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9153" tIns="224574" rIns="449153" bIns="22457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1057103-BC56-4B34-9D3B-9A0424544968}"/>
              </a:ext>
            </a:extLst>
          </p:cNvPr>
          <p:cNvSpPr>
            <a:spLocks noGrp="1"/>
          </p:cNvSpPr>
          <p:nvPr>
            <p:ph type="body" idx="1"/>
          </p:nvPr>
        </p:nvSpPr>
        <p:spPr bwMode="auto">
          <a:xfrm>
            <a:off x="1646238" y="8961438"/>
            <a:ext cx="29625925" cy="25344437"/>
          </a:xfrm>
          <a:prstGeom prst="rect">
            <a:avLst/>
          </a:prstGeom>
          <a:noFill/>
          <a:ln>
            <a:noFill/>
          </a:ln>
        </p:spPr>
        <p:txBody>
          <a:bodyPr vert="horz" wrap="square" lIns="449153" tIns="224574" rIns="449153" bIns="2245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6E25AE1-4035-448E-BC51-19D0E4EA405A}"/>
              </a:ext>
            </a:extLst>
          </p:cNvPr>
          <p:cNvSpPr>
            <a:spLocks noGrp="1"/>
          </p:cNvSpPr>
          <p:nvPr>
            <p:ph type="dt" sz="half" idx="2"/>
          </p:nvPr>
        </p:nvSpPr>
        <p:spPr>
          <a:xfrm>
            <a:off x="1646238" y="35594925"/>
            <a:ext cx="7680325" cy="2044700"/>
          </a:xfrm>
          <a:prstGeom prst="rect">
            <a:avLst/>
          </a:prstGeom>
        </p:spPr>
        <p:txBody>
          <a:bodyPr vert="horz" lIns="449153" tIns="224574" rIns="449153" bIns="224574" rtlCol="0" anchor="ctr"/>
          <a:lstStyle>
            <a:lvl1pPr algn="l" defTabSz="2995846" eaLnBrk="1" fontAlgn="auto" hangingPunct="1">
              <a:spcBef>
                <a:spcPts val="0"/>
              </a:spcBef>
              <a:spcAft>
                <a:spcPts val="0"/>
              </a:spcAft>
              <a:defRPr sz="3934">
                <a:solidFill>
                  <a:schemeClr val="tx1">
                    <a:tint val="75000"/>
                  </a:schemeClr>
                </a:solidFill>
                <a:latin typeface="+mn-lt"/>
              </a:defRPr>
            </a:lvl1pPr>
          </a:lstStyle>
          <a:p>
            <a:pPr>
              <a:defRPr/>
            </a:pPr>
            <a:fld id="{1BCD182B-5C95-407D-85F6-955ACC62D1A2}" type="datetimeFigureOut">
              <a:rPr lang="en-US"/>
              <a:pPr>
                <a:defRPr/>
              </a:pPr>
              <a:t>3/27/2024</a:t>
            </a:fld>
            <a:endParaRPr lang="en-US"/>
          </a:p>
        </p:txBody>
      </p:sp>
      <p:sp>
        <p:nvSpPr>
          <p:cNvPr id="5" name="Footer Placeholder 4">
            <a:extLst>
              <a:ext uri="{FF2B5EF4-FFF2-40B4-BE49-F238E27FC236}">
                <a16:creationId xmlns:a16="http://schemas.microsoft.com/office/drawing/2014/main" id="{89ACD0B9-2B4C-4361-985D-2434388D8DFB}"/>
              </a:ext>
            </a:extLst>
          </p:cNvPr>
          <p:cNvSpPr>
            <a:spLocks noGrp="1"/>
          </p:cNvSpPr>
          <p:nvPr>
            <p:ph type="ftr" sz="quarter" idx="3"/>
          </p:nvPr>
        </p:nvSpPr>
        <p:spPr>
          <a:xfrm>
            <a:off x="11247438" y="35594925"/>
            <a:ext cx="10423525" cy="2044700"/>
          </a:xfrm>
          <a:prstGeom prst="rect">
            <a:avLst/>
          </a:prstGeom>
        </p:spPr>
        <p:txBody>
          <a:bodyPr vert="horz" lIns="449153" tIns="224574" rIns="449153" bIns="224574" rtlCol="0" anchor="ctr"/>
          <a:lstStyle>
            <a:lvl1pPr algn="ctr" defTabSz="2995846" eaLnBrk="1" fontAlgn="auto" hangingPunct="1">
              <a:spcBef>
                <a:spcPts val="0"/>
              </a:spcBef>
              <a:spcAft>
                <a:spcPts val="0"/>
              </a:spcAft>
              <a:defRPr sz="3934">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55575B9-A1E7-4C17-B2FD-DFB866ADC744}"/>
              </a:ext>
            </a:extLst>
          </p:cNvPr>
          <p:cNvSpPr>
            <a:spLocks noGrp="1"/>
          </p:cNvSpPr>
          <p:nvPr>
            <p:ph type="sldNum" sz="quarter" idx="4"/>
          </p:nvPr>
        </p:nvSpPr>
        <p:spPr>
          <a:xfrm>
            <a:off x="23591838" y="35594925"/>
            <a:ext cx="7680325" cy="2044700"/>
          </a:xfrm>
          <a:prstGeom prst="rect">
            <a:avLst/>
          </a:prstGeom>
        </p:spPr>
        <p:txBody>
          <a:bodyPr vert="horz" wrap="square" lIns="449153" tIns="224574" rIns="449153" bIns="224574" numCol="1" anchor="ctr" anchorCtr="0" compatLnSpc="1">
            <a:prstTxWarp prst="textNoShape">
              <a:avLst/>
            </a:prstTxWarp>
          </a:bodyPr>
          <a:lstStyle>
            <a:lvl1pPr algn="r" defTabSz="3612520" eaLnBrk="1" hangingPunct="1">
              <a:defRPr sz="3934" smtClean="0">
                <a:solidFill>
                  <a:srgbClr val="898989"/>
                </a:solidFill>
                <a:latin typeface="Calibri" panose="020F0502020204030204" pitchFamily="34" charset="0"/>
              </a:defRPr>
            </a:lvl1pPr>
          </a:lstStyle>
          <a:p>
            <a:pPr>
              <a:defRPr/>
            </a:pPr>
            <a:fld id="{A9F397BA-D77B-4CB2-8617-7A33E9FE28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2994025" rtl="0" eaLnBrk="0" fontAlgn="base" hangingPunct="0">
        <a:spcBef>
          <a:spcPct val="0"/>
        </a:spcBef>
        <a:spcAft>
          <a:spcPct val="0"/>
        </a:spcAft>
        <a:defRPr sz="14400" kern="1200">
          <a:solidFill>
            <a:schemeClr val="tx1"/>
          </a:solidFill>
          <a:latin typeface="+mj-lt"/>
          <a:ea typeface="+mj-ea"/>
          <a:cs typeface="+mj-cs"/>
        </a:defRPr>
      </a:lvl1pPr>
      <a:lvl2pPr algn="ctr" defTabSz="2994025" rtl="0" eaLnBrk="0" fontAlgn="base" hangingPunct="0">
        <a:spcBef>
          <a:spcPct val="0"/>
        </a:spcBef>
        <a:spcAft>
          <a:spcPct val="0"/>
        </a:spcAft>
        <a:defRPr sz="14400">
          <a:solidFill>
            <a:schemeClr val="tx1"/>
          </a:solidFill>
          <a:latin typeface="Calibri" pitchFamily="34" charset="0"/>
        </a:defRPr>
      </a:lvl2pPr>
      <a:lvl3pPr algn="ctr" defTabSz="2994025" rtl="0" eaLnBrk="0" fontAlgn="base" hangingPunct="0">
        <a:spcBef>
          <a:spcPct val="0"/>
        </a:spcBef>
        <a:spcAft>
          <a:spcPct val="0"/>
        </a:spcAft>
        <a:defRPr sz="14400">
          <a:solidFill>
            <a:schemeClr val="tx1"/>
          </a:solidFill>
          <a:latin typeface="Calibri" pitchFamily="34" charset="0"/>
        </a:defRPr>
      </a:lvl3pPr>
      <a:lvl4pPr algn="ctr" defTabSz="2994025" rtl="0" eaLnBrk="0" fontAlgn="base" hangingPunct="0">
        <a:spcBef>
          <a:spcPct val="0"/>
        </a:spcBef>
        <a:spcAft>
          <a:spcPct val="0"/>
        </a:spcAft>
        <a:defRPr sz="14400">
          <a:solidFill>
            <a:schemeClr val="tx1"/>
          </a:solidFill>
          <a:latin typeface="Calibri" pitchFamily="34" charset="0"/>
        </a:defRPr>
      </a:lvl4pPr>
      <a:lvl5pPr algn="ctr" defTabSz="2994025" rtl="0" eaLnBrk="0" fontAlgn="base" hangingPunct="0">
        <a:spcBef>
          <a:spcPct val="0"/>
        </a:spcBef>
        <a:spcAft>
          <a:spcPct val="0"/>
        </a:spcAft>
        <a:defRPr sz="14400">
          <a:solidFill>
            <a:schemeClr val="tx1"/>
          </a:solidFill>
          <a:latin typeface="Calibri" pitchFamily="34" charset="0"/>
        </a:defRPr>
      </a:lvl5pPr>
      <a:lvl6pPr marL="304815" algn="ctr" defTabSz="2994175" rtl="0" fontAlgn="base">
        <a:spcBef>
          <a:spcPct val="0"/>
        </a:spcBef>
        <a:spcAft>
          <a:spcPct val="0"/>
        </a:spcAft>
        <a:defRPr sz="14401">
          <a:solidFill>
            <a:schemeClr val="tx1"/>
          </a:solidFill>
          <a:latin typeface="Calibri" pitchFamily="34" charset="0"/>
        </a:defRPr>
      </a:lvl6pPr>
      <a:lvl7pPr marL="609630" algn="ctr" defTabSz="2994175" rtl="0" fontAlgn="base">
        <a:spcBef>
          <a:spcPct val="0"/>
        </a:spcBef>
        <a:spcAft>
          <a:spcPct val="0"/>
        </a:spcAft>
        <a:defRPr sz="14401">
          <a:solidFill>
            <a:schemeClr val="tx1"/>
          </a:solidFill>
          <a:latin typeface="Calibri" pitchFamily="34" charset="0"/>
        </a:defRPr>
      </a:lvl7pPr>
      <a:lvl8pPr marL="914446" algn="ctr" defTabSz="2994175" rtl="0" fontAlgn="base">
        <a:spcBef>
          <a:spcPct val="0"/>
        </a:spcBef>
        <a:spcAft>
          <a:spcPct val="0"/>
        </a:spcAft>
        <a:defRPr sz="14401">
          <a:solidFill>
            <a:schemeClr val="tx1"/>
          </a:solidFill>
          <a:latin typeface="Calibri" pitchFamily="34" charset="0"/>
        </a:defRPr>
      </a:lvl8pPr>
      <a:lvl9pPr marL="1219261" algn="ctr" defTabSz="2994175" rtl="0" fontAlgn="base">
        <a:spcBef>
          <a:spcPct val="0"/>
        </a:spcBef>
        <a:spcAft>
          <a:spcPct val="0"/>
        </a:spcAft>
        <a:defRPr sz="14401">
          <a:solidFill>
            <a:schemeClr val="tx1"/>
          </a:solidFill>
          <a:latin typeface="Calibri" pitchFamily="34" charset="0"/>
        </a:defRPr>
      </a:lvl9pPr>
    </p:titleStyle>
    <p:bodyStyle>
      <a:lvl1pPr marL="1120775" indent="-1120775" algn="l" defTabSz="29940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32050" indent="-935038" algn="l" defTabSz="2994025" rtl="0" eaLnBrk="0" fontAlgn="base" hangingPunct="0">
        <a:spcBef>
          <a:spcPct val="20000"/>
        </a:spcBef>
        <a:spcAft>
          <a:spcPct val="0"/>
        </a:spcAft>
        <a:buFont typeface="Arial" panose="020B0604020202020204" pitchFamily="34" charset="0"/>
        <a:buChar char="–"/>
        <a:defRPr sz="9200" kern="1200">
          <a:solidFill>
            <a:schemeClr val="tx1"/>
          </a:solidFill>
          <a:latin typeface="+mn-lt"/>
          <a:ea typeface="+mn-ea"/>
          <a:cs typeface="+mn-cs"/>
        </a:defRPr>
      </a:lvl2pPr>
      <a:lvl3pPr marL="3741738" indent="-747713" algn="l" defTabSz="29940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238750" indent="-747713" algn="l" defTabSz="29940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735763" indent="-747713" algn="l" defTabSz="29940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234855" indent="-748624" algn="l" defTabSz="2994493" rtl="0" eaLnBrk="1" latinLnBrk="0" hangingPunct="1">
        <a:spcBef>
          <a:spcPct val="20000"/>
        </a:spcBef>
        <a:buFont typeface="Arial" pitchFamily="34" charset="0"/>
        <a:buChar char="•"/>
        <a:defRPr sz="6534" kern="1200">
          <a:solidFill>
            <a:schemeClr val="tx1"/>
          </a:solidFill>
          <a:latin typeface="+mn-lt"/>
          <a:ea typeface="+mn-ea"/>
          <a:cs typeface="+mn-cs"/>
        </a:defRPr>
      </a:lvl6pPr>
      <a:lvl7pPr marL="9732103" indent="-748624" algn="l" defTabSz="2994493" rtl="0" eaLnBrk="1" latinLnBrk="0" hangingPunct="1">
        <a:spcBef>
          <a:spcPct val="20000"/>
        </a:spcBef>
        <a:buFont typeface="Arial" pitchFamily="34" charset="0"/>
        <a:buChar char="•"/>
        <a:defRPr sz="6534" kern="1200">
          <a:solidFill>
            <a:schemeClr val="tx1"/>
          </a:solidFill>
          <a:latin typeface="+mn-lt"/>
          <a:ea typeface="+mn-ea"/>
          <a:cs typeface="+mn-cs"/>
        </a:defRPr>
      </a:lvl7pPr>
      <a:lvl8pPr marL="11229348" indent="-748624" algn="l" defTabSz="2994493" rtl="0" eaLnBrk="1" latinLnBrk="0" hangingPunct="1">
        <a:spcBef>
          <a:spcPct val="20000"/>
        </a:spcBef>
        <a:buFont typeface="Arial" pitchFamily="34" charset="0"/>
        <a:buChar char="•"/>
        <a:defRPr sz="6534" kern="1200">
          <a:solidFill>
            <a:schemeClr val="tx1"/>
          </a:solidFill>
          <a:latin typeface="+mn-lt"/>
          <a:ea typeface="+mn-ea"/>
          <a:cs typeface="+mn-cs"/>
        </a:defRPr>
      </a:lvl8pPr>
      <a:lvl9pPr marL="12726596" indent="-748624" algn="l" defTabSz="2994493" rtl="0" eaLnBrk="1" latinLnBrk="0" hangingPunct="1">
        <a:spcBef>
          <a:spcPct val="20000"/>
        </a:spcBef>
        <a:buFont typeface="Arial" pitchFamily="34" charset="0"/>
        <a:buChar char="•"/>
        <a:defRPr sz="6534" kern="1200">
          <a:solidFill>
            <a:schemeClr val="tx1"/>
          </a:solidFill>
          <a:latin typeface="+mn-lt"/>
          <a:ea typeface="+mn-ea"/>
          <a:cs typeface="+mn-cs"/>
        </a:defRPr>
      </a:lvl9pPr>
    </p:bodyStyle>
    <p:otherStyle>
      <a:defPPr>
        <a:defRPr lang="en-US"/>
      </a:defPPr>
      <a:lvl1pPr marL="0" algn="l" defTabSz="2994493" rtl="0" eaLnBrk="1" latinLnBrk="0" hangingPunct="1">
        <a:defRPr sz="5867" kern="1200">
          <a:solidFill>
            <a:schemeClr val="tx1"/>
          </a:solidFill>
          <a:latin typeface="+mn-lt"/>
          <a:ea typeface="+mn-ea"/>
          <a:cs typeface="+mn-cs"/>
        </a:defRPr>
      </a:lvl1pPr>
      <a:lvl2pPr marL="1497245" algn="l" defTabSz="2994493" rtl="0" eaLnBrk="1" latinLnBrk="0" hangingPunct="1">
        <a:defRPr sz="5867" kern="1200">
          <a:solidFill>
            <a:schemeClr val="tx1"/>
          </a:solidFill>
          <a:latin typeface="+mn-lt"/>
          <a:ea typeface="+mn-ea"/>
          <a:cs typeface="+mn-cs"/>
        </a:defRPr>
      </a:lvl2pPr>
      <a:lvl3pPr marL="2994493" algn="l" defTabSz="2994493" rtl="0" eaLnBrk="1" latinLnBrk="0" hangingPunct="1">
        <a:defRPr sz="5867" kern="1200">
          <a:solidFill>
            <a:schemeClr val="tx1"/>
          </a:solidFill>
          <a:latin typeface="+mn-lt"/>
          <a:ea typeface="+mn-ea"/>
          <a:cs typeface="+mn-cs"/>
        </a:defRPr>
      </a:lvl3pPr>
      <a:lvl4pPr marL="4491738" algn="l" defTabSz="2994493" rtl="0" eaLnBrk="1" latinLnBrk="0" hangingPunct="1">
        <a:defRPr sz="5867" kern="1200">
          <a:solidFill>
            <a:schemeClr val="tx1"/>
          </a:solidFill>
          <a:latin typeface="+mn-lt"/>
          <a:ea typeface="+mn-ea"/>
          <a:cs typeface="+mn-cs"/>
        </a:defRPr>
      </a:lvl4pPr>
      <a:lvl5pPr marL="5988986" algn="l" defTabSz="2994493" rtl="0" eaLnBrk="1" latinLnBrk="0" hangingPunct="1">
        <a:defRPr sz="5867" kern="1200">
          <a:solidFill>
            <a:schemeClr val="tx1"/>
          </a:solidFill>
          <a:latin typeface="+mn-lt"/>
          <a:ea typeface="+mn-ea"/>
          <a:cs typeface="+mn-cs"/>
        </a:defRPr>
      </a:lvl5pPr>
      <a:lvl6pPr marL="7486231" algn="l" defTabSz="2994493" rtl="0" eaLnBrk="1" latinLnBrk="0" hangingPunct="1">
        <a:defRPr sz="5867" kern="1200">
          <a:solidFill>
            <a:schemeClr val="tx1"/>
          </a:solidFill>
          <a:latin typeface="+mn-lt"/>
          <a:ea typeface="+mn-ea"/>
          <a:cs typeface="+mn-cs"/>
        </a:defRPr>
      </a:lvl6pPr>
      <a:lvl7pPr marL="8983479" algn="l" defTabSz="2994493" rtl="0" eaLnBrk="1" latinLnBrk="0" hangingPunct="1">
        <a:defRPr sz="5867" kern="1200">
          <a:solidFill>
            <a:schemeClr val="tx1"/>
          </a:solidFill>
          <a:latin typeface="+mn-lt"/>
          <a:ea typeface="+mn-ea"/>
          <a:cs typeface="+mn-cs"/>
        </a:defRPr>
      </a:lvl7pPr>
      <a:lvl8pPr marL="10480724" algn="l" defTabSz="2994493" rtl="0" eaLnBrk="1" latinLnBrk="0" hangingPunct="1">
        <a:defRPr sz="5867" kern="1200">
          <a:solidFill>
            <a:schemeClr val="tx1"/>
          </a:solidFill>
          <a:latin typeface="+mn-lt"/>
          <a:ea typeface="+mn-ea"/>
          <a:cs typeface="+mn-cs"/>
        </a:defRPr>
      </a:lvl8pPr>
      <a:lvl9pPr marL="11977972" algn="l" defTabSz="2994493" rtl="0" eaLnBrk="1" latinLnBrk="0" hangingPunct="1">
        <a:defRPr sz="5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CA97339-68C6-4DE3-BA40-45B24B60EF0E}"/>
              </a:ext>
            </a:extLst>
          </p:cNvPr>
          <p:cNvSpPr/>
          <p:nvPr/>
        </p:nvSpPr>
        <p:spPr>
          <a:xfrm>
            <a:off x="11083925" y="5984875"/>
            <a:ext cx="10026650" cy="31810325"/>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3612520">
              <a:lnSpc>
                <a:spcPct val="107000"/>
              </a:lnSpc>
              <a:spcBef>
                <a:spcPts val="0"/>
              </a:spcBef>
              <a:spcAft>
                <a:spcPts val="800"/>
              </a:spcAft>
              <a:defRPr/>
            </a:pPr>
            <a:r>
              <a:rPr lang="en-US" sz="1800">
                <a:ea typeface="Calibri" panose="020F0502020204030204" pitchFamily="34" charset="0"/>
                <a:cs typeface="Times New Roman" panose="02020603050405020304" pitchFamily="18" charset="0"/>
              </a:rPr>
              <a:t>Fig.1 Facial appearance of the patient. Alopecia/Sparse temporal hair, epicanthic folds and slightly low-set ears, prominent forehead, hypertelorism, up- slanting palpebral fissures, anteverted nostrils, long philtrum, everted lower lip, short neck  </a:t>
            </a:r>
          </a:p>
        </p:txBody>
      </p:sp>
      <p:sp>
        <p:nvSpPr>
          <p:cNvPr id="26" name="Rectangle 25">
            <a:extLst>
              <a:ext uri="{FF2B5EF4-FFF2-40B4-BE49-F238E27FC236}">
                <a16:creationId xmlns:a16="http://schemas.microsoft.com/office/drawing/2014/main" id="{2709847F-24BE-4FB5-A008-5FF78C5855E2}"/>
              </a:ext>
            </a:extLst>
          </p:cNvPr>
          <p:cNvSpPr/>
          <p:nvPr/>
        </p:nvSpPr>
        <p:spPr>
          <a:xfrm>
            <a:off x="388938" y="5948363"/>
            <a:ext cx="10026650" cy="31811912"/>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95846" eaLnBrk="1" fontAlgn="auto" hangingPunct="1">
              <a:spcBef>
                <a:spcPts val="0"/>
              </a:spcBef>
              <a:spcAft>
                <a:spcPts val="0"/>
              </a:spcAft>
              <a:defRPr/>
            </a:pPr>
            <a:endParaRPr lang="en-US" sz="4718" dirty="0"/>
          </a:p>
        </p:txBody>
      </p:sp>
      <p:sp>
        <p:nvSpPr>
          <p:cNvPr id="2052" name="Rectangle 1">
            <a:extLst>
              <a:ext uri="{FF2B5EF4-FFF2-40B4-BE49-F238E27FC236}">
                <a16:creationId xmlns:a16="http://schemas.microsoft.com/office/drawing/2014/main" id="{A46550D5-A6DE-46D5-B5B3-56A9663A6F49}"/>
              </a:ext>
            </a:extLst>
          </p:cNvPr>
          <p:cNvSpPr>
            <a:spLocks/>
          </p:cNvSpPr>
          <p:nvPr/>
        </p:nvSpPr>
        <p:spPr bwMode="auto">
          <a:xfrm>
            <a:off x="8305800" y="2789238"/>
            <a:ext cx="208280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a:spcBef>
                <a:spcPct val="20000"/>
              </a:spcBef>
              <a:buFont typeface="Arial" panose="020B0604020202020204" pitchFamily="34" charset="0"/>
              <a:buChar char="•"/>
              <a:defRPr sz="10400">
                <a:solidFill>
                  <a:schemeClr val="tx1"/>
                </a:solidFill>
                <a:latin typeface="Calibri" panose="020F0502020204030204" pitchFamily="34" charset="0"/>
              </a:defRPr>
            </a:lvl1pPr>
            <a:lvl2pPr marL="742950" indent="-285750" defTabSz="395288">
              <a:spcBef>
                <a:spcPct val="20000"/>
              </a:spcBef>
              <a:buFont typeface="Arial" panose="020B0604020202020204" pitchFamily="34" charset="0"/>
              <a:buChar char="–"/>
              <a:defRPr sz="9200">
                <a:solidFill>
                  <a:schemeClr val="tx1"/>
                </a:solidFill>
                <a:latin typeface="Calibri" panose="020F0502020204030204" pitchFamily="34" charset="0"/>
              </a:defRPr>
            </a:lvl2pPr>
            <a:lvl3pPr marL="1143000" indent="-228600" defTabSz="395288">
              <a:spcBef>
                <a:spcPct val="20000"/>
              </a:spcBef>
              <a:buFont typeface="Arial" panose="020B0604020202020204" pitchFamily="34" charset="0"/>
              <a:buChar char="•"/>
              <a:defRPr sz="7800">
                <a:solidFill>
                  <a:schemeClr val="tx1"/>
                </a:solidFill>
                <a:latin typeface="Calibri" panose="020F0502020204030204" pitchFamily="34" charset="0"/>
              </a:defRPr>
            </a:lvl3pPr>
            <a:lvl4pPr marL="1600200" indent="-228600" defTabSz="395288">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defTabSz="395288">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defTabSz="395288"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defTabSz="395288"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defTabSz="395288"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defTabSz="395288"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algn="ctr" eaLnBrk="1" hangingPunct="1">
              <a:spcBef>
                <a:spcPct val="0"/>
              </a:spcBef>
              <a:buFontTx/>
              <a:buNone/>
            </a:pPr>
            <a:r>
              <a:rPr lang="en-US" altLang="en-US" sz="6600">
                <a:solidFill>
                  <a:srgbClr val="7F7F7F"/>
                </a:solidFill>
                <a:latin typeface="Arial" panose="020B0604020202020204" pitchFamily="34" charset="0"/>
                <a:ea typeface="Helvetica" panose="020B0604020202020204" pitchFamily="34" charset="0"/>
                <a:cs typeface="Arial" panose="020B0604020202020204" pitchFamily="34" charset="0"/>
                <a:sym typeface="Helvetica" panose="020B0604020202020204" pitchFamily="34" charset="0"/>
              </a:rPr>
              <a:t>Maria C. Caldas – Vasquez, MD. Julie Eapen, MD</a:t>
            </a:r>
          </a:p>
          <a:p>
            <a:pPr algn="ctr" eaLnBrk="1" hangingPunct="1">
              <a:spcBef>
                <a:spcPct val="0"/>
              </a:spcBef>
              <a:buFontTx/>
              <a:buNone/>
            </a:pPr>
            <a:r>
              <a:rPr lang="en-US" altLang="en-US" sz="6600">
                <a:solidFill>
                  <a:srgbClr val="7F7F7F"/>
                </a:solidFill>
                <a:latin typeface="Arial" panose="020B0604020202020204" pitchFamily="34" charset="0"/>
                <a:ea typeface="Helvetica" panose="020B0604020202020204" pitchFamily="34" charset="0"/>
                <a:cs typeface="Arial" panose="020B0604020202020204" pitchFamily="34" charset="0"/>
                <a:sym typeface="Helvetica" panose="020B0604020202020204" pitchFamily="34" charset="0"/>
              </a:rPr>
              <a:t>Department of Pediatrics</a:t>
            </a:r>
          </a:p>
        </p:txBody>
      </p:sp>
      <p:sp>
        <p:nvSpPr>
          <p:cNvPr id="2053" name="Rectangle 12">
            <a:extLst>
              <a:ext uri="{FF2B5EF4-FFF2-40B4-BE49-F238E27FC236}">
                <a16:creationId xmlns:a16="http://schemas.microsoft.com/office/drawing/2014/main" id="{F725B69A-CF74-4B03-8C63-30AA49FDCE5E}"/>
              </a:ext>
            </a:extLst>
          </p:cNvPr>
          <p:cNvSpPr>
            <a:spLocks/>
          </p:cNvSpPr>
          <p:nvPr/>
        </p:nvSpPr>
        <p:spPr bwMode="auto">
          <a:xfrm>
            <a:off x="5822950" y="874713"/>
            <a:ext cx="29267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a:spcBef>
                <a:spcPct val="20000"/>
              </a:spcBef>
              <a:buFont typeface="Arial" panose="020B0604020202020204" pitchFamily="34" charset="0"/>
              <a:buChar char="•"/>
              <a:defRPr sz="10400">
                <a:solidFill>
                  <a:schemeClr val="tx1"/>
                </a:solidFill>
                <a:latin typeface="Calibri" panose="020F0502020204030204" pitchFamily="34" charset="0"/>
              </a:defRPr>
            </a:lvl1pPr>
            <a:lvl2pPr marL="742950" indent="-285750" defTabSz="395288">
              <a:spcBef>
                <a:spcPct val="20000"/>
              </a:spcBef>
              <a:buFont typeface="Arial" panose="020B0604020202020204" pitchFamily="34" charset="0"/>
              <a:buChar char="–"/>
              <a:defRPr sz="9200">
                <a:solidFill>
                  <a:schemeClr val="tx1"/>
                </a:solidFill>
                <a:latin typeface="Calibri" panose="020F0502020204030204" pitchFamily="34" charset="0"/>
              </a:defRPr>
            </a:lvl2pPr>
            <a:lvl3pPr marL="1143000" indent="-228600" defTabSz="395288">
              <a:spcBef>
                <a:spcPct val="20000"/>
              </a:spcBef>
              <a:buFont typeface="Arial" panose="020B0604020202020204" pitchFamily="34" charset="0"/>
              <a:buChar char="•"/>
              <a:defRPr sz="7800">
                <a:solidFill>
                  <a:schemeClr val="tx1"/>
                </a:solidFill>
                <a:latin typeface="Calibri" panose="020F0502020204030204" pitchFamily="34" charset="0"/>
              </a:defRPr>
            </a:lvl3pPr>
            <a:lvl4pPr marL="1600200" indent="-228600" defTabSz="395288">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defTabSz="395288">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defTabSz="395288"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defTabSz="395288"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defTabSz="395288"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defTabSz="395288"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a:lnSpc>
                <a:spcPct val="107000"/>
              </a:lnSpc>
              <a:spcBef>
                <a:spcPct val="0"/>
              </a:spcBef>
              <a:spcAft>
                <a:spcPts val="800"/>
              </a:spcAft>
            </a:pPr>
            <a:r>
              <a:rPr lang="en-US" altLang="en-US" sz="1800">
                <a:ea typeface="Calibri" panose="020F0502020204030204" pitchFamily="34" charset="0"/>
                <a:cs typeface="Times New Roman" panose="02020603050405020304" pitchFamily="18" charset="0"/>
              </a:rPr>
              <a:t> </a:t>
            </a:r>
            <a:endParaRPr lang="en-US" altLang="en-US" sz="8800">
              <a:ea typeface="Calibri" panose="020F0502020204030204" pitchFamily="34"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8000" b="1">
                <a:ea typeface="Calibri" panose="020F0502020204030204" pitchFamily="34" charset="0"/>
                <a:cs typeface="Times New Roman" panose="02020603050405020304" pitchFamily="18" charset="0"/>
              </a:rPr>
              <a:t>Pallister‐Killian Syndrome: Case Report Of Hypoparathyroidism</a:t>
            </a:r>
            <a:endParaRPr lang="en-US" altLang="en-US" sz="1600" b="1">
              <a:ea typeface="Calibri" panose="020F0502020204030204" pitchFamily="34" charset="0"/>
              <a:cs typeface="Times New Roman" panose="02020603050405020304" pitchFamily="18" charset="0"/>
            </a:endParaRPr>
          </a:p>
        </p:txBody>
      </p:sp>
      <p:sp>
        <p:nvSpPr>
          <p:cNvPr id="2056" name="Rectangle 6">
            <a:extLst>
              <a:ext uri="{FF2B5EF4-FFF2-40B4-BE49-F238E27FC236}">
                <a16:creationId xmlns:a16="http://schemas.microsoft.com/office/drawing/2014/main" id="{CB6EF67F-5ACB-47D2-BE6C-B883755667EE}"/>
              </a:ext>
            </a:extLst>
          </p:cNvPr>
          <p:cNvSpPr>
            <a:spLocks/>
          </p:cNvSpPr>
          <p:nvPr/>
        </p:nvSpPr>
        <p:spPr bwMode="auto">
          <a:xfrm>
            <a:off x="633413" y="9829800"/>
            <a:ext cx="11861800" cy="398463"/>
          </a:xfrm>
          <a:prstGeom prst="rect">
            <a:avLst/>
          </a:prstGeom>
          <a:noFill/>
          <a:ln>
            <a:noFill/>
          </a:ln>
        </p:spPr>
        <p:txBody>
          <a:bodyPr lIns="0" tIns="0" rIns="0" bIns="0">
            <a:spAutoFit/>
          </a:bodyPr>
          <a:lstStyle>
            <a:lvl1pPr defTabSz="395288">
              <a:spcBef>
                <a:spcPct val="20000"/>
              </a:spcBef>
              <a:buFont typeface="Arial" panose="020B0604020202020204" pitchFamily="34" charset="0"/>
              <a:buChar char="•"/>
              <a:defRPr sz="15700">
                <a:solidFill>
                  <a:schemeClr val="tx1"/>
                </a:solidFill>
                <a:latin typeface="Calibri" panose="020F0502020204030204" pitchFamily="34" charset="0"/>
              </a:defRPr>
            </a:lvl1pPr>
            <a:lvl2pPr marL="742950" indent="-285750" defTabSz="395288">
              <a:spcBef>
                <a:spcPct val="20000"/>
              </a:spcBef>
              <a:buFont typeface="Arial" panose="020B0604020202020204" pitchFamily="34" charset="0"/>
              <a:buChar char="–"/>
              <a:defRPr sz="13800">
                <a:solidFill>
                  <a:schemeClr val="tx1"/>
                </a:solidFill>
                <a:latin typeface="Calibri" panose="020F0502020204030204" pitchFamily="34" charset="0"/>
              </a:defRPr>
            </a:lvl2pPr>
            <a:lvl3pPr marL="1143000" indent="-228600" defTabSz="395288">
              <a:spcBef>
                <a:spcPct val="20000"/>
              </a:spcBef>
              <a:buFont typeface="Arial" panose="020B0604020202020204" pitchFamily="34" charset="0"/>
              <a:buChar char="•"/>
              <a:defRPr sz="11800">
                <a:solidFill>
                  <a:schemeClr val="tx1"/>
                </a:solidFill>
                <a:latin typeface="Calibri" panose="020F0502020204030204" pitchFamily="34" charset="0"/>
              </a:defRPr>
            </a:lvl3pPr>
            <a:lvl4pPr marL="1600200" indent="-228600" defTabSz="395288">
              <a:spcBef>
                <a:spcPct val="20000"/>
              </a:spcBef>
              <a:buFont typeface="Arial" panose="020B0604020202020204" pitchFamily="34" charset="0"/>
              <a:buChar char="–"/>
              <a:defRPr sz="9800">
                <a:solidFill>
                  <a:schemeClr val="tx1"/>
                </a:solidFill>
                <a:latin typeface="Calibri" panose="020F0502020204030204" pitchFamily="34" charset="0"/>
              </a:defRPr>
            </a:lvl4pPr>
            <a:lvl5pPr marL="2057400" indent="-228600" defTabSz="395288">
              <a:spcBef>
                <a:spcPct val="20000"/>
              </a:spcBef>
              <a:buFont typeface="Arial" panose="020B0604020202020204" pitchFamily="34" charset="0"/>
              <a:buChar char="»"/>
              <a:defRPr sz="9800">
                <a:solidFill>
                  <a:schemeClr val="tx1"/>
                </a:solidFill>
                <a:latin typeface="Calibri" panose="020F0502020204030204" pitchFamily="34" charset="0"/>
              </a:defRPr>
            </a:lvl5pPr>
            <a:lvl6pPr marL="25146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6pPr>
            <a:lvl7pPr marL="29718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7pPr>
            <a:lvl8pPr marL="34290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8pPr>
            <a:lvl9pPr marL="38862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9pPr>
          </a:lstStyle>
          <a:p>
            <a:pPr algn="just" eaLnBrk="1" hangingPunct="1">
              <a:lnSpc>
                <a:spcPct val="110000"/>
              </a:lnSpc>
              <a:spcBef>
                <a:spcPct val="0"/>
              </a:spcBef>
              <a:spcAft>
                <a:spcPts val="400"/>
              </a:spcAft>
              <a:buFont typeface="Arial" panose="020B0604020202020204" pitchFamily="34" charset="0"/>
              <a:buNone/>
              <a:defRPr/>
            </a:pPr>
            <a:r>
              <a:rPr lang="en-US" altLang="en-US" sz="1067" dirty="0">
                <a:latin typeface="Arial" panose="020B0604020202020204" pitchFamily="34" charset="0"/>
                <a:ea typeface="Helvetica" panose="020B0604020202020204" pitchFamily="34" charset="0"/>
                <a:cs typeface="Arial" panose="020B0604020202020204" pitchFamily="34" charset="0"/>
              </a:rPr>
              <a:t> </a:t>
            </a:r>
          </a:p>
          <a:p>
            <a:pPr algn="just" eaLnBrk="1" hangingPunct="1">
              <a:lnSpc>
                <a:spcPct val="110000"/>
              </a:lnSpc>
              <a:spcBef>
                <a:spcPct val="0"/>
              </a:spcBef>
              <a:spcAft>
                <a:spcPts val="400"/>
              </a:spcAft>
              <a:buFont typeface="Arial" panose="020B0604020202020204" pitchFamily="34" charset="0"/>
              <a:buNone/>
              <a:defRPr/>
            </a:pPr>
            <a:endParaRPr lang="en-US" altLang="en-US" sz="1067" dirty="0">
              <a:latin typeface="Arial" panose="020B0604020202020204" pitchFamily="34" charset="0"/>
              <a:ea typeface="Helvetica" panose="020B0604020202020204" pitchFamily="34" charset="0"/>
              <a:cs typeface="Arial" panose="020B0604020202020204" pitchFamily="34" charset="0"/>
              <a:sym typeface="Helvetica" panose="020B0604020202020204" pitchFamily="34" charset="0"/>
            </a:endParaRPr>
          </a:p>
        </p:txBody>
      </p:sp>
      <p:sp>
        <p:nvSpPr>
          <p:cNvPr id="2057" name="Rectangle 6">
            <a:extLst>
              <a:ext uri="{FF2B5EF4-FFF2-40B4-BE49-F238E27FC236}">
                <a16:creationId xmlns:a16="http://schemas.microsoft.com/office/drawing/2014/main" id="{4EA3CA71-25FB-437D-999A-A4C170C58A19}"/>
              </a:ext>
            </a:extLst>
          </p:cNvPr>
          <p:cNvSpPr>
            <a:spLocks/>
          </p:cNvSpPr>
          <p:nvPr/>
        </p:nvSpPr>
        <p:spPr bwMode="auto">
          <a:xfrm>
            <a:off x="762000" y="6356350"/>
            <a:ext cx="9158288" cy="32699657"/>
          </a:xfrm>
          <a:prstGeom prst="rect">
            <a:avLst/>
          </a:prstGeom>
          <a:noFill/>
          <a:ln>
            <a:noFill/>
          </a:ln>
        </p:spPr>
        <p:txBody>
          <a:bodyPr lIns="0" tIns="0" rIns="0" bIns="0">
            <a:spAutoFit/>
          </a:bodyPr>
          <a:lstStyle>
            <a:lvl1pPr defTabSz="395288">
              <a:spcBef>
                <a:spcPct val="20000"/>
              </a:spcBef>
              <a:buFont typeface="Arial" panose="020B0604020202020204" pitchFamily="34" charset="0"/>
              <a:buChar char="•"/>
              <a:defRPr sz="15700">
                <a:solidFill>
                  <a:schemeClr val="tx1"/>
                </a:solidFill>
                <a:latin typeface="Calibri" panose="020F0502020204030204" pitchFamily="34" charset="0"/>
              </a:defRPr>
            </a:lvl1pPr>
            <a:lvl2pPr marL="742950" indent="-285750" defTabSz="395288">
              <a:spcBef>
                <a:spcPct val="20000"/>
              </a:spcBef>
              <a:buFont typeface="Arial" panose="020B0604020202020204" pitchFamily="34" charset="0"/>
              <a:buChar char="–"/>
              <a:defRPr sz="13800">
                <a:solidFill>
                  <a:schemeClr val="tx1"/>
                </a:solidFill>
                <a:latin typeface="Calibri" panose="020F0502020204030204" pitchFamily="34" charset="0"/>
              </a:defRPr>
            </a:lvl2pPr>
            <a:lvl3pPr marL="1143000" indent="-228600" defTabSz="395288">
              <a:spcBef>
                <a:spcPct val="20000"/>
              </a:spcBef>
              <a:buFont typeface="Arial" panose="020B0604020202020204" pitchFamily="34" charset="0"/>
              <a:buChar char="•"/>
              <a:defRPr sz="11800">
                <a:solidFill>
                  <a:schemeClr val="tx1"/>
                </a:solidFill>
                <a:latin typeface="Calibri" panose="020F0502020204030204" pitchFamily="34" charset="0"/>
              </a:defRPr>
            </a:lvl3pPr>
            <a:lvl4pPr marL="1600200" indent="-228600" defTabSz="395288">
              <a:spcBef>
                <a:spcPct val="20000"/>
              </a:spcBef>
              <a:buFont typeface="Arial" panose="020B0604020202020204" pitchFamily="34" charset="0"/>
              <a:buChar char="–"/>
              <a:defRPr sz="9800">
                <a:solidFill>
                  <a:schemeClr val="tx1"/>
                </a:solidFill>
                <a:latin typeface="Calibri" panose="020F0502020204030204" pitchFamily="34" charset="0"/>
              </a:defRPr>
            </a:lvl4pPr>
            <a:lvl5pPr marL="2057400" indent="-228600" defTabSz="395288">
              <a:spcBef>
                <a:spcPct val="20000"/>
              </a:spcBef>
              <a:buFont typeface="Arial" panose="020B0604020202020204" pitchFamily="34" charset="0"/>
              <a:buChar char="»"/>
              <a:defRPr sz="9800">
                <a:solidFill>
                  <a:schemeClr val="tx1"/>
                </a:solidFill>
                <a:latin typeface="Calibri" panose="020F0502020204030204" pitchFamily="34" charset="0"/>
              </a:defRPr>
            </a:lvl5pPr>
            <a:lvl6pPr marL="25146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6pPr>
            <a:lvl7pPr marL="29718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7pPr>
            <a:lvl8pPr marL="34290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8pPr>
            <a:lvl9pPr marL="38862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9pPr>
          </a:lstStyle>
          <a:p>
            <a:pPr algn="just" eaLnBrk="1" hangingPunct="1">
              <a:lnSpc>
                <a:spcPct val="110000"/>
              </a:lnSpc>
              <a:spcBef>
                <a:spcPct val="0"/>
              </a:spcBef>
              <a:spcAft>
                <a:spcPts val="400"/>
              </a:spcAft>
              <a:buFont typeface="Arial" panose="020B0604020202020204" pitchFamily="34" charset="0"/>
              <a:buNone/>
              <a:defRPr/>
            </a:pPr>
            <a:r>
              <a:rPr lang="en-US" altLang="en-US" sz="2800" b="1" dirty="0">
                <a:latin typeface="Arial" panose="020B0604020202020204" pitchFamily="34" charset="0"/>
                <a:ea typeface="Helvetica" panose="020B0604020202020204" pitchFamily="34" charset="0"/>
                <a:cs typeface="Arial" panose="020B0604020202020204" pitchFamily="34" charset="0"/>
                <a:sym typeface="Helvetica" panose="020B0604020202020204" pitchFamily="34" charset="0"/>
              </a:rPr>
              <a:t>Introduction</a:t>
            </a:r>
          </a:p>
          <a:p>
            <a:pPr algn="just" eaLnBrk="1" hangingPunct="1">
              <a:lnSpc>
                <a:spcPct val="110000"/>
              </a:lnSpc>
              <a:spcBef>
                <a:spcPct val="0"/>
              </a:spcBef>
              <a:spcAft>
                <a:spcPts val="400"/>
              </a:spcAft>
              <a:buFont typeface="Arial" panose="020B0604020202020204" pitchFamily="34" charset="0"/>
              <a:buNone/>
              <a:defRPr/>
            </a:pPr>
            <a:r>
              <a:rPr lang="en-US" altLang="en-US" sz="2800" i="1" dirty="0">
                <a:latin typeface="+mj-lt"/>
                <a:ea typeface="Helvetica" panose="020B0604020202020204" pitchFamily="34" charset="0"/>
                <a:cs typeface="Arial" panose="020B0604020202020204" pitchFamily="34" charset="0"/>
                <a:sym typeface="Helvetica" panose="020B0604020202020204" pitchFamily="34" charset="0"/>
              </a:rPr>
              <a:t>Learning</a:t>
            </a:r>
            <a:r>
              <a:rPr lang="en-US" altLang="en-US" sz="2800" i="1" dirty="0">
                <a:latin typeface="Arial" panose="020B0604020202020204" pitchFamily="34" charset="0"/>
                <a:ea typeface="Helvetica" panose="020B0604020202020204" pitchFamily="34" charset="0"/>
                <a:cs typeface="Arial" panose="020B0604020202020204" pitchFamily="34" charset="0"/>
                <a:sym typeface="Helvetica" panose="020B0604020202020204" pitchFamily="34" charset="0"/>
              </a:rPr>
              <a:t> </a:t>
            </a:r>
            <a:r>
              <a:rPr lang="en-US" altLang="en-US" sz="2800" i="1" dirty="0">
                <a:latin typeface="+mj-lt"/>
                <a:ea typeface="Helvetica" panose="020B0604020202020204" pitchFamily="34" charset="0"/>
                <a:cs typeface="Arial" panose="020B0604020202020204" pitchFamily="34" charset="0"/>
                <a:sym typeface="Helvetica" panose="020B0604020202020204" pitchFamily="34" charset="0"/>
              </a:rPr>
              <a:t>Objectives</a:t>
            </a:r>
            <a:r>
              <a:rPr lang="en-US" altLang="en-US" sz="2800" i="1" dirty="0">
                <a:latin typeface="Arial" panose="020B0604020202020204" pitchFamily="34" charset="0"/>
                <a:ea typeface="Helvetica" panose="020B0604020202020204" pitchFamily="34" charset="0"/>
                <a:cs typeface="Arial" panose="020B0604020202020204" pitchFamily="34" charset="0"/>
                <a:sym typeface="Helvetica" panose="020B0604020202020204" pitchFamily="34" charset="0"/>
              </a:rPr>
              <a:t>:</a:t>
            </a:r>
          </a:p>
          <a:p>
            <a:pPr marL="457200" indent="-457200" algn="just" eaLnBrk="1" hangingPunct="1">
              <a:lnSpc>
                <a:spcPct val="110000"/>
              </a:lnSpc>
              <a:spcBef>
                <a:spcPct val="0"/>
              </a:spcBef>
              <a:spcAft>
                <a:spcPts val="400"/>
              </a:spcAft>
              <a:buFontTx/>
              <a:buChar char="-"/>
              <a:defRPr/>
            </a:pPr>
            <a:r>
              <a:rPr lang="en-US" altLang="en-US" sz="2800" dirty="0">
                <a:latin typeface="+mn-lt"/>
                <a:ea typeface="Helvetica" panose="020B0604020202020204" pitchFamily="34" charset="0"/>
                <a:cs typeface="Arial" panose="020B0604020202020204" pitchFamily="34" charset="0"/>
                <a:sym typeface="Helvetica" panose="020B0604020202020204" pitchFamily="34" charset="0"/>
              </a:rPr>
              <a:t>Describe clinical presentation of Pallister-Killian Syndrome (PKS)</a:t>
            </a:r>
          </a:p>
          <a:p>
            <a:pPr marL="457200" indent="-457200" algn="just" eaLnBrk="1" hangingPunct="1">
              <a:lnSpc>
                <a:spcPct val="110000"/>
              </a:lnSpc>
              <a:spcBef>
                <a:spcPct val="0"/>
              </a:spcBef>
              <a:spcAft>
                <a:spcPts val="400"/>
              </a:spcAft>
              <a:buFontTx/>
              <a:buChar char="-"/>
              <a:defRPr/>
            </a:pPr>
            <a:r>
              <a:rPr lang="en-US" altLang="en-US" sz="2800" dirty="0">
                <a:latin typeface="+mn-lt"/>
                <a:ea typeface="Helvetica" panose="020B0604020202020204" pitchFamily="34" charset="0"/>
                <a:cs typeface="Arial" panose="020B0604020202020204" pitchFamily="34" charset="0"/>
                <a:sym typeface="Helvetica" panose="020B0604020202020204" pitchFamily="34" charset="0"/>
              </a:rPr>
              <a:t>Report a case of PKS with hypoparathyroidism </a:t>
            </a:r>
          </a:p>
          <a:p>
            <a:pPr marL="457200" indent="-457200" algn="just" eaLnBrk="1" hangingPunct="1">
              <a:lnSpc>
                <a:spcPct val="110000"/>
              </a:lnSpc>
              <a:spcBef>
                <a:spcPct val="0"/>
              </a:spcBef>
              <a:spcAft>
                <a:spcPts val="400"/>
              </a:spcAft>
              <a:buFontTx/>
              <a:buChar char="-"/>
              <a:defRPr/>
            </a:pPr>
            <a:endParaRPr lang="en-US" altLang="en-US" sz="2800" dirty="0">
              <a:latin typeface="Arial" panose="020B0604020202020204" pitchFamily="34" charset="0"/>
              <a:ea typeface="Helvetica" panose="020B0604020202020204" pitchFamily="34" charset="0"/>
              <a:cs typeface="Arial" panose="020B0604020202020204" pitchFamily="34" charset="0"/>
              <a:sym typeface="Helvetica" panose="020B0604020202020204" pitchFamily="34" charset="0"/>
            </a:endParaRPr>
          </a:p>
          <a:p>
            <a:pPr>
              <a:lnSpc>
                <a:spcPct val="107000"/>
              </a:lnSpc>
              <a:spcBef>
                <a:spcPts val="0"/>
              </a:spcBef>
              <a:spcAft>
                <a:spcPts val="800"/>
              </a:spcAft>
              <a:buFont typeface="Arial" panose="020B0604020202020204" pitchFamily="34" charset="0"/>
              <a:buNone/>
              <a:defRPr/>
            </a:pPr>
            <a:r>
              <a:rPr lang="en-US" sz="2800" dirty="0">
                <a:ea typeface="Calibri" panose="020F0502020204030204" pitchFamily="34" charset="0"/>
                <a:cs typeface="Times New Roman" panose="02020603050405020304" pitchFamily="18" charset="0"/>
              </a:rPr>
              <a:t>Pallister-Killian syndrome (PKS) is a sporadic genetic disorder caused by tissue-limited mosaicism of an extra isochromosome of 12p, also known as 12p tetraploid syndrome or 12p </a:t>
            </a:r>
            <a:r>
              <a:rPr lang="en-US" sz="2800" dirty="0" err="1">
                <a:ea typeface="Calibri" panose="020F0502020204030204" pitchFamily="34" charset="0"/>
                <a:cs typeface="Times New Roman" panose="02020603050405020304" pitchFamily="18" charset="0"/>
              </a:rPr>
              <a:t>isobrachial</a:t>
            </a:r>
            <a:r>
              <a:rPr lang="en-US" sz="2800" dirty="0">
                <a:ea typeface="Calibri" panose="020F0502020204030204" pitchFamily="34" charset="0"/>
                <a:cs typeface="Times New Roman" panose="02020603050405020304" pitchFamily="18" charset="0"/>
              </a:rPr>
              <a:t> chromatid syndrome (1). Was initially described by Pallister et al. in 1977 and again in 1981 by Killian and </a:t>
            </a:r>
            <a:r>
              <a:rPr lang="en-US" sz="2800" dirty="0" err="1">
                <a:ea typeface="Calibri" panose="020F0502020204030204" pitchFamily="34" charset="0"/>
                <a:cs typeface="Times New Roman" panose="02020603050405020304" pitchFamily="18" charset="0"/>
              </a:rPr>
              <a:t>Teschler</a:t>
            </a:r>
            <a:r>
              <a:rPr lang="en-US" sz="2800" dirty="0">
                <a:ea typeface="Calibri" panose="020F0502020204030204" pitchFamily="34" charset="0"/>
                <a:cs typeface="Times New Roman" panose="02020603050405020304" pitchFamily="18" charset="0"/>
              </a:rPr>
              <a:t>‐Nicola. It is estimated to affect 5.1 per 1,000,000 live births (2). This condition can be diagnosed prenatally by chorionic villus sampling, amniocentesis, or cordocentesis (3). </a:t>
            </a:r>
          </a:p>
          <a:p>
            <a:pPr>
              <a:lnSpc>
                <a:spcPct val="107000"/>
              </a:lnSpc>
              <a:spcBef>
                <a:spcPts val="0"/>
              </a:spcBef>
              <a:spcAft>
                <a:spcPts val="800"/>
              </a:spcAft>
              <a:buFont typeface="Arial" panose="020B0604020202020204" pitchFamily="34" charset="0"/>
              <a:buNone/>
              <a:defRPr/>
            </a:pPr>
            <a:endParaRPr lang="en-US" sz="28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r>
              <a:rPr lang="en-US" sz="2800" dirty="0">
                <a:ea typeface="Calibri" panose="020F0502020204030204" pitchFamily="34" charset="0"/>
                <a:cs typeface="Times New Roman" panose="02020603050405020304" pitchFamily="18" charset="0"/>
              </a:rPr>
              <a:t>The clinical features are highly variable, involving a variety of phenotypes associated with multiple systems (2) Please see table 1. </a:t>
            </a:r>
          </a:p>
          <a:p>
            <a:pPr>
              <a:lnSpc>
                <a:spcPts val="2250"/>
              </a:lnSpc>
              <a:spcBef>
                <a:spcPts val="2000"/>
              </a:spcBef>
              <a:spcAft>
                <a:spcPts val="1000"/>
              </a:spcAft>
              <a:buFont typeface="Arial" panose="020B0604020202020204" pitchFamily="34" charset="0"/>
              <a:buNone/>
              <a:defRPr/>
            </a:pPr>
            <a:r>
              <a:rPr lang="en-US" sz="2800" b="1" kern="1800" spc="-10" dirty="0">
                <a:solidFill>
                  <a:srgbClr val="000000"/>
                </a:solidFill>
                <a:ea typeface="Times New Roman" panose="02020603050405020304" pitchFamily="18" charset="0"/>
                <a:cs typeface="Calibri" panose="020F0502020204030204" pitchFamily="34" charset="0"/>
              </a:rPr>
              <a:t>Table 1</a:t>
            </a:r>
            <a:endParaRPr lang="en-US" sz="2800" b="1"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r>
              <a:rPr lang="en-US" sz="2800" dirty="0">
                <a:solidFill>
                  <a:srgbClr val="333333"/>
                </a:solidFill>
                <a:ea typeface="Times New Roman" panose="02020603050405020304" pitchFamily="18" charset="0"/>
                <a:cs typeface="Calibri" panose="020F0502020204030204" pitchFamily="34" charset="0"/>
              </a:rPr>
              <a:t>Clinical Manifestations of PKS (2) </a:t>
            </a: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Times New Roman" panose="02020603050405020304" pitchFamily="18"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solidFill>
                <a:srgbClr val="333333"/>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Arial" panose="020B0604020202020204" pitchFamily="34" charset="0"/>
              <a:buNone/>
              <a:defRPr/>
            </a:pPr>
            <a:endParaRPr lang="en-US" sz="28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r>
              <a:rPr lang="en-US" sz="2800" dirty="0">
                <a:ea typeface="Calibri" panose="020F0502020204030204" pitchFamily="34" charset="0"/>
                <a:cs typeface="Times New Roman" panose="02020603050405020304" pitchFamily="18" charset="0"/>
              </a:rPr>
              <a:t>There are no cases of PKS reported in the medical literature presenting with hypoparathyroidism. </a:t>
            </a:r>
            <a:endParaRPr lang="en-US" sz="4000" dirty="0">
              <a:ea typeface="Calibri" panose="020F0502020204030204" pitchFamily="34" charset="0"/>
              <a:cs typeface="Times New Roman" panose="02020603050405020304" pitchFamily="18" charset="0"/>
            </a:endParaRPr>
          </a:p>
          <a:p>
            <a:pPr algn="just" eaLnBrk="1" hangingPunct="1">
              <a:lnSpc>
                <a:spcPct val="110000"/>
              </a:lnSpc>
              <a:spcBef>
                <a:spcPct val="0"/>
              </a:spcBef>
              <a:spcAft>
                <a:spcPts val="400"/>
              </a:spcAft>
              <a:buFont typeface="Arial" panose="020B0604020202020204" pitchFamily="34" charset="0"/>
              <a:buNone/>
              <a:defRPr/>
            </a:pPr>
            <a:endParaRPr lang="en-US" altLang="en-US" sz="4000" dirty="0">
              <a:latin typeface="Arial" panose="020B0604020202020204" pitchFamily="34" charset="0"/>
              <a:ea typeface="Helvetica" panose="020B0604020202020204" pitchFamily="34" charset="0"/>
              <a:cs typeface="Arial" panose="020B0604020202020204" pitchFamily="34" charset="0"/>
              <a:sym typeface="Helvetica" panose="020B0604020202020204" pitchFamily="34" charset="0"/>
            </a:endParaRPr>
          </a:p>
        </p:txBody>
      </p:sp>
      <p:sp>
        <p:nvSpPr>
          <p:cNvPr id="2058" name="Rectangle 6">
            <a:extLst>
              <a:ext uri="{FF2B5EF4-FFF2-40B4-BE49-F238E27FC236}">
                <a16:creationId xmlns:a16="http://schemas.microsoft.com/office/drawing/2014/main" id="{3942F481-BC3F-40A3-8116-96464C3E5319}"/>
              </a:ext>
            </a:extLst>
          </p:cNvPr>
          <p:cNvSpPr>
            <a:spLocks/>
          </p:cNvSpPr>
          <p:nvPr/>
        </p:nvSpPr>
        <p:spPr bwMode="auto">
          <a:xfrm>
            <a:off x="11350625" y="6356350"/>
            <a:ext cx="9375775" cy="20769597"/>
          </a:xfrm>
          <a:prstGeom prst="rect">
            <a:avLst/>
          </a:prstGeom>
          <a:noFill/>
          <a:ln>
            <a:noFill/>
          </a:ln>
        </p:spPr>
        <p:txBody>
          <a:bodyPr lIns="0" tIns="0" rIns="0" bIns="0">
            <a:spAutoFit/>
          </a:bodyPr>
          <a:lstStyle>
            <a:lvl1pPr defTabSz="395288">
              <a:spcBef>
                <a:spcPct val="20000"/>
              </a:spcBef>
              <a:buFont typeface="Arial" panose="020B0604020202020204" pitchFamily="34" charset="0"/>
              <a:buChar char="•"/>
              <a:defRPr sz="15700">
                <a:solidFill>
                  <a:schemeClr val="tx1"/>
                </a:solidFill>
                <a:latin typeface="Calibri" panose="020F0502020204030204" pitchFamily="34" charset="0"/>
              </a:defRPr>
            </a:lvl1pPr>
            <a:lvl2pPr marL="742950" indent="-285750" defTabSz="395288">
              <a:spcBef>
                <a:spcPct val="20000"/>
              </a:spcBef>
              <a:buFont typeface="Arial" panose="020B0604020202020204" pitchFamily="34" charset="0"/>
              <a:buChar char="–"/>
              <a:defRPr sz="13800">
                <a:solidFill>
                  <a:schemeClr val="tx1"/>
                </a:solidFill>
                <a:latin typeface="Calibri" panose="020F0502020204030204" pitchFamily="34" charset="0"/>
              </a:defRPr>
            </a:lvl2pPr>
            <a:lvl3pPr marL="1143000" indent="-228600" defTabSz="395288">
              <a:spcBef>
                <a:spcPct val="20000"/>
              </a:spcBef>
              <a:buFont typeface="Arial" panose="020B0604020202020204" pitchFamily="34" charset="0"/>
              <a:buChar char="•"/>
              <a:defRPr sz="11800">
                <a:solidFill>
                  <a:schemeClr val="tx1"/>
                </a:solidFill>
                <a:latin typeface="Calibri" panose="020F0502020204030204" pitchFamily="34" charset="0"/>
              </a:defRPr>
            </a:lvl3pPr>
            <a:lvl4pPr marL="1600200" indent="-228600" defTabSz="395288">
              <a:spcBef>
                <a:spcPct val="20000"/>
              </a:spcBef>
              <a:buFont typeface="Arial" panose="020B0604020202020204" pitchFamily="34" charset="0"/>
              <a:buChar char="–"/>
              <a:defRPr sz="9800">
                <a:solidFill>
                  <a:schemeClr val="tx1"/>
                </a:solidFill>
                <a:latin typeface="Calibri" panose="020F0502020204030204" pitchFamily="34" charset="0"/>
              </a:defRPr>
            </a:lvl4pPr>
            <a:lvl5pPr marL="2057400" indent="-228600" defTabSz="395288">
              <a:spcBef>
                <a:spcPct val="20000"/>
              </a:spcBef>
              <a:buFont typeface="Arial" panose="020B0604020202020204" pitchFamily="34" charset="0"/>
              <a:buChar char="»"/>
              <a:defRPr sz="9800">
                <a:solidFill>
                  <a:schemeClr val="tx1"/>
                </a:solidFill>
                <a:latin typeface="Calibri" panose="020F0502020204030204" pitchFamily="34" charset="0"/>
              </a:defRPr>
            </a:lvl5pPr>
            <a:lvl6pPr marL="25146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6pPr>
            <a:lvl7pPr marL="29718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7pPr>
            <a:lvl8pPr marL="34290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8pPr>
            <a:lvl9pPr marL="3886200" indent="-228600" defTabSz="395288" eaLnBrk="0" fontAlgn="base" hangingPunct="0">
              <a:spcBef>
                <a:spcPct val="20000"/>
              </a:spcBef>
              <a:spcAft>
                <a:spcPct val="0"/>
              </a:spcAft>
              <a:buFont typeface="Arial" panose="020B0604020202020204" pitchFamily="34" charset="0"/>
              <a:buChar char="»"/>
              <a:defRPr sz="9800">
                <a:solidFill>
                  <a:schemeClr val="tx1"/>
                </a:solidFill>
                <a:latin typeface="Calibri" panose="020F0502020204030204" pitchFamily="34" charset="0"/>
              </a:defRPr>
            </a:lvl9pPr>
          </a:lstStyle>
          <a:p>
            <a:pPr>
              <a:lnSpc>
                <a:spcPct val="107000"/>
              </a:lnSpc>
              <a:spcBef>
                <a:spcPts val="0"/>
              </a:spcBef>
              <a:spcAft>
                <a:spcPts val="800"/>
              </a:spcAft>
              <a:buFont typeface="Arial" panose="020B0604020202020204" pitchFamily="34" charset="0"/>
              <a:buNone/>
              <a:defRPr/>
            </a:pPr>
            <a:r>
              <a:rPr lang="en-US" sz="2800" b="1" dirty="0">
                <a:ea typeface="Calibri" panose="020F0502020204030204" pitchFamily="34" charset="0"/>
                <a:cs typeface="Times New Roman" panose="02020603050405020304" pitchFamily="18" charset="0"/>
              </a:rPr>
              <a:t>Case Report</a:t>
            </a:r>
            <a:endParaRPr lang="en-US" sz="28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r>
              <a:rPr lang="en-US" sz="2800" dirty="0">
                <a:ea typeface="Calibri" panose="020F0502020204030204" pitchFamily="34" charset="0"/>
                <a:cs typeface="Times New Roman" panose="02020603050405020304" pitchFamily="18" charset="0"/>
              </a:rPr>
              <a:t>An 18-month-old male presented for endocrine evaluation for management of calcitriol. </a:t>
            </a:r>
          </a:p>
          <a:p>
            <a:pPr>
              <a:lnSpc>
                <a:spcPct val="107000"/>
              </a:lnSpc>
              <a:spcBef>
                <a:spcPts val="0"/>
              </a:spcBef>
              <a:spcAft>
                <a:spcPts val="800"/>
              </a:spcAft>
              <a:buFont typeface="Arial" panose="020B0604020202020204" pitchFamily="34" charset="0"/>
              <a:buNone/>
              <a:defRPr/>
            </a:pPr>
            <a:endParaRPr lang="en-US" sz="28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r>
              <a:rPr lang="en-US" sz="2800" i="1" dirty="0">
                <a:ea typeface="Calibri" panose="020F0502020204030204" pitchFamily="34" charset="0"/>
                <a:cs typeface="Times New Roman" panose="02020603050405020304" pitchFamily="18" charset="0"/>
              </a:rPr>
              <a:t>Perinatal History</a:t>
            </a:r>
          </a:p>
          <a:p>
            <a:pPr>
              <a:lnSpc>
                <a:spcPct val="107000"/>
              </a:lnSpc>
              <a:spcBef>
                <a:spcPts val="0"/>
              </a:spcBef>
              <a:spcAft>
                <a:spcPts val="800"/>
              </a:spcAft>
              <a:buFont typeface="Arial" panose="020B0604020202020204" pitchFamily="34" charset="0"/>
              <a:buNone/>
              <a:defRPr/>
            </a:pPr>
            <a:r>
              <a:rPr lang="en-US" sz="2600" dirty="0">
                <a:ea typeface="Calibri" panose="020F0502020204030204" pitchFamily="34" charset="0"/>
                <a:cs typeface="Times New Roman" panose="02020603050405020304" pitchFamily="18" charset="0"/>
              </a:rPr>
              <a:t>Pallister-Killian syndrome (PKS) was diagnosed via Chromosomal  Microarray following amnioreduction and Non-invasive prenatal testing, done at 29 weeks after abnormal prenatal ultrasound reporting polyhydramnios and possible skeletal dysplasia. Maternal age 22 years-old with prenatal care started at 4 months, mother taking prenatal vitamins and iron.  No exposure to chemicals, tobacco, alcohol, and illicit drugs. Pregnancy is complicated by polyhydramnios. Born at 34 weeks via c-section with the following birth measurements:  Weight: 3.1kg (96th percentile), length: 44.6 cm (37th percentile), head circumference: 34 cm (95th percentile).  </a:t>
            </a:r>
          </a:p>
          <a:p>
            <a:pPr>
              <a:lnSpc>
                <a:spcPct val="107000"/>
              </a:lnSpc>
              <a:spcBef>
                <a:spcPts val="0"/>
              </a:spcBef>
              <a:spcAft>
                <a:spcPts val="800"/>
              </a:spcAft>
              <a:buFont typeface="Arial" panose="020B0604020202020204" pitchFamily="34" charset="0"/>
              <a:buNone/>
              <a:defRPr/>
            </a:pPr>
            <a:endParaRPr lang="en-US" sz="28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r>
              <a:rPr lang="en-US" sz="2600" dirty="0">
                <a:ea typeface="Calibri" panose="020F0502020204030204" pitchFamily="34" charset="0"/>
                <a:cs typeface="Times New Roman" panose="02020603050405020304" pitchFamily="18" charset="0"/>
              </a:rPr>
              <a:t>Postnatally patient was noted to be large for gestational age, with shortened long bones, variable tone, high frontal hairline, low set ears posteriorly rotated and overfolded, cleft palate, cryptorchidism bilaterally, contracture of 5th toe, hypoplastic nail on 5th toe, ASD and aortic dilation.</a:t>
            </a:r>
          </a:p>
          <a:p>
            <a:pPr>
              <a:lnSpc>
                <a:spcPct val="107000"/>
              </a:lnSpc>
              <a:spcBef>
                <a:spcPts val="0"/>
              </a:spcBef>
              <a:spcAft>
                <a:spcPts val="800"/>
              </a:spcAft>
              <a:buFont typeface="Arial" panose="020B0604020202020204" pitchFamily="34" charset="0"/>
              <a:buNone/>
              <a:defRPr/>
            </a:pPr>
            <a:endParaRPr lang="en-US" sz="28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r>
              <a:rPr lang="en-US" sz="2800" i="1" dirty="0">
                <a:ea typeface="Calibri" panose="020F0502020204030204" pitchFamily="34" charset="0"/>
                <a:cs typeface="Times New Roman" panose="02020603050405020304" pitchFamily="18" charset="0"/>
              </a:rPr>
              <a:t>Family History </a:t>
            </a:r>
          </a:p>
          <a:p>
            <a:pPr>
              <a:lnSpc>
                <a:spcPct val="107000"/>
              </a:lnSpc>
              <a:spcBef>
                <a:spcPts val="0"/>
              </a:spcBef>
              <a:spcAft>
                <a:spcPts val="800"/>
              </a:spcAft>
              <a:buFont typeface="Arial" panose="020B0604020202020204" pitchFamily="34" charset="0"/>
              <a:buNone/>
              <a:defRPr/>
            </a:pPr>
            <a:r>
              <a:rPr lang="en-US" sz="2600" dirty="0">
                <a:ea typeface="Calibri" panose="020F0502020204030204" pitchFamily="34" charset="0"/>
                <a:cs typeface="Times New Roman" panose="02020603050405020304" pitchFamily="18" charset="0"/>
              </a:rPr>
              <a:t>No other family members with birth defects, learning disabilities, early deaths, or recurrent miscarriages.  Consanguinity was denied. </a:t>
            </a:r>
          </a:p>
          <a:p>
            <a:pPr>
              <a:lnSpc>
                <a:spcPct val="107000"/>
              </a:lnSpc>
              <a:spcBef>
                <a:spcPts val="0"/>
              </a:spcBef>
              <a:spcAft>
                <a:spcPts val="800"/>
              </a:spcAft>
              <a:buFont typeface="Arial" panose="020B0604020202020204" pitchFamily="34" charset="0"/>
              <a:buNone/>
              <a:defRPr/>
            </a:pPr>
            <a:endParaRPr lang="en-US" sz="28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r>
              <a:rPr lang="en-US" sz="2800" i="1" dirty="0">
                <a:ea typeface="Calibri" panose="020F0502020204030204" pitchFamily="34" charset="0"/>
                <a:cs typeface="Times New Roman" panose="02020603050405020304" pitchFamily="18" charset="0"/>
              </a:rPr>
              <a:t>Clinical Course</a:t>
            </a:r>
            <a:endParaRPr lang="en-US" sz="28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None/>
              <a:defRPr/>
            </a:pPr>
            <a:r>
              <a:rPr lang="en-US" sz="2600" dirty="0">
                <a:ea typeface="Calibri" panose="020F0502020204030204" pitchFamily="34" charset="0"/>
                <a:cs typeface="Times New Roman" panose="02020603050405020304" pitchFamily="18" charset="0"/>
              </a:rPr>
              <a:t>The patient was in the neonatal intensive care unit for 1 month for respiratory support, failed PO feedings, and was discharged with gastrostomy with optimal weight gain. He had a multidisciplinary evaluation by genetics, pulmonary, surgery, and neurology. Discharged on 400 international units of vitamin D with no evidence of hypocalcemia during neonatal course. Newborn screening was normal. </a:t>
            </a:r>
          </a:p>
          <a:p>
            <a:pPr>
              <a:lnSpc>
                <a:spcPct val="107000"/>
              </a:lnSpc>
              <a:spcBef>
                <a:spcPts val="0"/>
              </a:spcBef>
              <a:spcAft>
                <a:spcPts val="800"/>
              </a:spcAft>
              <a:buFont typeface="Arial" panose="020B0604020202020204" pitchFamily="34" charset="0"/>
              <a:buNone/>
              <a:defRPr/>
            </a:pPr>
            <a:r>
              <a:rPr lang="en-US" sz="2600" dirty="0">
                <a:ea typeface="Calibri" panose="020F0502020204030204" pitchFamily="34" charset="0"/>
                <a:cs typeface="Times New Roman" panose="02020603050405020304" pitchFamily="18" charset="0"/>
              </a:rPr>
              <a:t>During a hospital admission at 17-month-old for respiratory distress, the patient was placed on calcitriol 0.5 mcg per day, without evidence of hypocalcemia. After discharge, the pediatrician referred the patient to endocrine for management of calcitriol and further workup. Laboratories obtained showed a low PTH with normal calcium level (see Table 2). Repeated PTH levels revealed persistent low PTH. The child has been stable on calcitriol and vitamin D supplementation, with no evidence of renal calcifications in the kidney ultrasound. Optimal weight on gastrostomy feeds. No hypocalcemia was noted in follow-up laboratories or symptoms of hypocalcemia. </a:t>
            </a:r>
            <a:endParaRPr lang="en-US" altLang="en-US" sz="1067" dirty="0">
              <a:latin typeface="Arial" panose="020B0604020202020204" pitchFamily="34" charset="0"/>
              <a:ea typeface="Helvetica" panose="020B0604020202020204" pitchFamily="34" charset="0"/>
              <a:cs typeface="Arial" panose="020B0604020202020204" pitchFamily="34" charset="0"/>
            </a:endParaRPr>
          </a:p>
          <a:p>
            <a:pPr algn="just" eaLnBrk="1" hangingPunct="1">
              <a:lnSpc>
                <a:spcPct val="110000"/>
              </a:lnSpc>
              <a:spcBef>
                <a:spcPct val="0"/>
              </a:spcBef>
              <a:spcAft>
                <a:spcPts val="400"/>
              </a:spcAft>
              <a:buFont typeface="Arial" panose="020B0604020202020204" pitchFamily="34" charset="0"/>
              <a:buNone/>
              <a:defRPr/>
            </a:pPr>
            <a:endParaRPr lang="en-US" altLang="en-US" sz="1067" dirty="0">
              <a:latin typeface="Arial" panose="020B0604020202020204" pitchFamily="34" charset="0"/>
              <a:ea typeface="Helvetica" panose="020B0604020202020204" pitchFamily="34" charset="0"/>
              <a:cs typeface="Arial" panose="020B0604020202020204" pitchFamily="34" charset="0"/>
              <a:sym typeface="Helvetica" panose="020B0604020202020204" pitchFamily="34" charset="0"/>
            </a:endParaRPr>
          </a:p>
        </p:txBody>
      </p:sp>
      <p:pic>
        <p:nvPicPr>
          <p:cNvPr id="2" name="Picture 15">
            <a:extLst>
              <a:ext uri="{FF2B5EF4-FFF2-40B4-BE49-F238E27FC236}">
                <a16:creationId xmlns:a16="http://schemas.microsoft.com/office/drawing/2014/main" id="{B00A0BA1-3A4E-4CA1-8939-C0D96C0BDB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417513"/>
            <a:ext cx="4030663"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4683DA19-3BC3-41B7-A055-E09A9783BA45}"/>
              </a:ext>
            </a:extLst>
          </p:cNvPr>
          <p:cNvGraphicFramePr>
            <a:graphicFrameLocks noGrp="1"/>
          </p:cNvGraphicFramePr>
          <p:nvPr>
            <p:extLst>
              <p:ext uri="{D42A27DB-BD31-4B8C-83A1-F6EECF244321}">
                <p14:modId xmlns:p14="http://schemas.microsoft.com/office/powerpoint/2010/main" val="3599679709"/>
              </p:ext>
            </p:extLst>
          </p:nvPr>
        </p:nvGraphicFramePr>
        <p:xfrm>
          <a:off x="686486" y="16447974"/>
          <a:ext cx="9042400" cy="19518269"/>
        </p:xfrm>
        <a:graphic>
          <a:graphicData uri="http://schemas.openxmlformats.org/drawingml/2006/table">
            <a:tbl>
              <a:tblPr firstRow="1" firstCol="1" bandRow="1">
                <a:tableStyleId>{10A1B5D5-9B99-4C35-A422-299274C87663}</a:tableStyleId>
              </a:tblPr>
              <a:tblGrid>
                <a:gridCol w="2220297">
                  <a:extLst>
                    <a:ext uri="{9D8B030D-6E8A-4147-A177-3AD203B41FA5}">
                      <a16:colId xmlns:a16="http://schemas.microsoft.com/office/drawing/2014/main" val="20000"/>
                    </a:ext>
                  </a:extLst>
                </a:gridCol>
                <a:gridCol w="6822103">
                  <a:extLst>
                    <a:ext uri="{9D8B030D-6E8A-4147-A177-3AD203B41FA5}">
                      <a16:colId xmlns:a16="http://schemas.microsoft.com/office/drawing/2014/main" val="20001"/>
                    </a:ext>
                  </a:extLst>
                </a:gridCol>
              </a:tblGrid>
              <a:tr h="153723">
                <a:tc>
                  <a:txBody>
                    <a:bodyPr/>
                    <a:lstStyle/>
                    <a:p>
                      <a:pPr marL="0" marR="0">
                        <a:lnSpc>
                          <a:spcPct val="107000"/>
                        </a:lnSpc>
                        <a:spcBef>
                          <a:spcPts val="2400"/>
                        </a:spcBef>
                        <a:spcAft>
                          <a:spcPts val="0"/>
                        </a:spcAft>
                      </a:pPr>
                      <a:r>
                        <a:rPr lang="en-US" sz="3600" dirty="0">
                          <a:effectLst/>
                        </a:rPr>
                        <a:t>System</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3600" dirty="0">
                          <a:effectLst/>
                        </a:rPr>
                        <a:t>Clinical manifestations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33820">
                <a:tc rowSpan="2">
                  <a:txBody>
                    <a:bodyPr/>
                    <a:lstStyle/>
                    <a:p>
                      <a:pPr marL="0" marR="0">
                        <a:lnSpc>
                          <a:spcPct val="107000"/>
                        </a:lnSpc>
                        <a:spcBef>
                          <a:spcPts val="2400"/>
                        </a:spcBef>
                        <a:spcAft>
                          <a:spcPts val="0"/>
                        </a:spcAft>
                      </a:pPr>
                      <a:r>
                        <a:rPr lang="en-US" sz="2400" dirty="0">
                          <a:effectLst/>
                        </a:rPr>
                        <a:t>Neurologic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2400" dirty="0">
                          <a:effectLst/>
                        </a:rPr>
                        <a:t>Structural brain malformations (60–70%)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4101">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Epilepsy (53%) – myoclonic (56%), generalized convulsions (48%), clustered tonic spasms (30%)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3820">
                <a:tc rowSpan="3">
                  <a:txBody>
                    <a:bodyPr/>
                    <a:lstStyle/>
                    <a:p>
                      <a:pPr marL="0" marR="0">
                        <a:lnSpc>
                          <a:spcPct val="107000"/>
                        </a:lnSpc>
                        <a:spcBef>
                          <a:spcPts val="2400"/>
                        </a:spcBef>
                        <a:spcAft>
                          <a:spcPts val="0"/>
                        </a:spcAft>
                      </a:pPr>
                      <a:r>
                        <a:rPr lang="en-US" sz="2400" dirty="0">
                          <a:effectLst/>
                        </a:rPr>
                        <a:t>Cardiac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2400">
                          <a:effectLst/>
                        </a:rPr>
                        <a:t>Structural heart defects (40%)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Atrial &amp; ventricular septal defects (15%)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14101">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Bicuspid aortic valve, aortic dilatation, patent ductus arteriosus, patent foramen </a:t>
                      </a:r>
                      <a:r>
                        <a:rPr lang="en-US" sz="2400" dirty="0" err="1">
                          <a:effectLst/>
                        </a:rPr>
                        <a:t>ovale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14101">
                <a:tc>
                  <a:txBody>
                    <a:bodyPr/>
                    <a:lstStyle/>
                    <a:p>
                      <a:pPr marL="0" marR="0">
                        <a:lnSpc>
                          <a:spcPct val="107000"/>
                        </a:lnSpc>
                        <a:spcBef>
                          <a:spcPts val="2400"/>
                        </a:spcBef>
                        <a:spcAft>
                          <a:spcPts val="0"/>
                        </a:spcAft>
                      </a:pPr>
                      <a:r>
                        <a:rPr lang="en-US" sz="2400" dirty="0">
                          <a:effectLst/>
                        </a:rPr>
                        <a:t>Pulmonary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2400" dirty="0">
                          <a:effectLst/>
                        </a:rPr>
                        <a:t>Diaphragmatic hernias with subsequent lung hypoplasia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33820">
                <a:tc rowSpan="9">
                  <a:txBody>
                    <a:bodyPr/>
                    <a:lstStyle/>
                    <a:p>
                      <a:pPr marL="0" marR="0">
                        <a:lnSpc>
                          <a:spcPct val="107000"/>
                        </a:lnSpc>
                        <a:spcBef>
                          <a:spcPts val="2400"/>
                        </a:spcBef>
                        <a:spcAft>
                          <a:spcPts val="0"/>
                        </a:spcAft>
                      </a:pPr>
                      <a:r>
                        <a:rPr lang="en-US" sz="2400" dirty="0">
                          <a:effectLst/>
                        </a:rPr>
                        <a:t>Gastrointestinal (GI)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2400" dirty="0">
                          <a:effectLst/>
                        </a:rPr>
                        <a:t>GI involvement (52%)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Intestinal malrotation (12%)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a:effectLst/>
                        </a:rPr>
                        <a:t>Congenital diaphragmatic hernia (11%)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a:effectLst/>
                        </a:rPr>
                        <a:t>Umbilical hernias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Displacement of anus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Feeding difficulty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Dysphagia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Gastroesophageal reflux disease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Constipation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533820">
                <a:tc rowSpan="4">
                  <a:txBody>
                    <a:bodyPr/>
                    <a:lstStyle/>
                    <a:p>
                      <a:pPr marL="0" marR="0">
                        <a:lnSpc>
                          <a:spcPct val="107000"/>
                        </a:lnSpc>
                        <a:spcBef>
                          <a:spcPts val="2400"/>
                        </a:spcBef>
                        <a:spcAft>
                          <a:spcPts val="0"/>
                        </a:spcAft>
                      </a:pPr>
                      <a:r>
                        <a:rPr lang="en-US" sz="2400" dirty="0">
                          <a:effectLst/>
                        </a:rPr>
                        <a:t>Genitourinary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2400">
                          <a:effectLst/>
                        </a:rPr>
                        <a:t>Cryptorchidism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Hypospadias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Small genitalia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Hydrocele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533820">
                <a:tc rowSpan="4">
                  <a:txBody>
                    <a:bodyPr/>
                    <a:lstStyle/>
                    <a:p>
                      <a:pPr marL="0" marR="0">
                        <a:lnSpc>
                          <a:spcPct val="107000"/>
                        </a:lnSpc>
                        <a:spcBef>
                          <a:spcPts val="2400"/>
                        </a:spcBef>
                        <a:spcAft>
                          <a:spcPts val="0"/>
                        </a:spcAft>
                      </a:pPr>
                      <a:r>
                        <a:rPr lang="en-US" sz="2400" dirty="0">
                          <a:effectLst/>
                        </a:rPr>
                        <a:t>Musculoskeletal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2400" dirty="0">
                          <a:effectLst/>
                        </a:rPr>
                        <a:t>Polydactyly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Joint contractures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Hip dislocations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Limb length discrepancies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014101">
                <a:tc rowSpan="2">
                  <a:txBody>
                    <a:bodyPr/>
                    <a:lstStyle/>
                    <a:p>
                      <a:pPr marL="0" marR="0">
                        <a:lnSpc>
                          <a:spcPct val="107000"/>
                        </a:lnSpc>
                        <a:spcBef>
                          <a:spcPts val="2400"/>
                        </a:spcBef>
                        <a:spcAft>
                          <a:spcPts val="0"/>
                        </a:spcAft>
                      </a:pPr>
                      <a:r>
                        <a:rPr lang="en-US" sz="2400" dirty="0">
                          <a:effectLst/>
                        </a:rPr>
                        <a:t>Growth Pattern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2400" dirty="0">
                          <a:effectLst/>
                        </a:rPr>
                        <a:t>Prenatal overgrowth – weight, length, and head circumference above 50th percentile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Postnatal growth deceleration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014101">
                <a:tc>
                  <a:txBody>
                    <a:bodyPr/>
                    <a:lstStyle/>
                    <a:p>
                      <a:pPr marL="0" marR="0">
                        <a:lnSpc>
                          <a:spcPct val="107000"/>
                        </a:lnSpc>
                        <a:spcBef>
                          <a:spcPts val="2400"/>
                        </a:spcBef>
                        <a:spcAft>
                          <a:spcPts val="0"/>
                        </a:spcAft>
                      </a:pPr>
                      <a:r>
                        <a:rPr lang="en-US" sz="2400" dirty="0">
                          <a:effectLst/>
                        </a:rPr>
                        <a:t>Audiologic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2400" dirty="0">
                          <a:effectLst/>
                        </a:rPr>
                        <a:t>Hearing loss (77%) – typically bilateral, sensorineural (38%), conductive (29%), and mixed (33%)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533820">
                <a:tc rowSpan="3">
                  <a:txBody>
                    <a:bodyPr/>
                    <a:lstStyle/>
                    <a:p>
                      <a:pPr marL="0" marR="0">
                        <a:lnSpc>
                          <a:spcPct val="107000"/>
                        </a:lnSpc>
                        <a:spcBef>
                          <a:spcPts val="2400"/>
                        </a:spcBef>
                        <a:spcAft>
                          <a:spcPts val="0"/>
                        </a:spcAft>
                      </a:pPr>
                      <a:r>
                        <a:rPr lang="en-US" sz="2400" dirty="0">
                          <a:effectLst/>
                        </a:rPr>
                        <a:t>Ophthalmologic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2400" dirty="0">
                          <a:effectLst/>
                        </a:rPr>
                        <a:t>Ocular involvement (87%)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7"/>
                  </a:ext>
                </a:extLst>
              </a:tr>
              <a:tr h="1014101">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Visual impairment – strabismus, nystagmus, or myopia (75%)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8"/>
                  </a:ext>
                </a:extLst>
              </a:tr>
              <a:tr h="533820">
                <a:tc vMerge="1">
                  <a:txBody>
                    <a:bodyPr/>
                    <a:lstStyle/>
                    <a:p>
                      <a:endParaRPr lang="en-US"/>
                    </a:p>
                  </a:txBody>
                  <a:tcPr/>
                </a:tc>
                <a:tc>
                  <a:txBody>
                    <a:bodyPr/>
                    <a:lstStyle/>
                    <a:p>
                      <a:pPr marL="0" marR="0">
                        <a:lnSpc>
                          <a:spcPct val="107000"/>
                        </a:lnSpc>
                        <a:spcBef>
                          <a:spcPts val="2400"/>
                        </a:spcBef>
                        <a:spcAft>
                          <a:spcPts val="0"/>
                        </a:spcAft>
                      </a:pPr>
                      <a:r>
                        <a:rPr lang="en-US" sz="2400" dirty="0">
                          <a:effectLst/>
                        </a:rPr>
                        <a:t>Legally blind (19%)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9"/>
                  </a:ext>
                </a:extLst>
              </a:tr>
              <a:tr h="533820">
                <a:tc>
                  <a:txBody>
                    <a:bodyPr/>
                    <a:lstStyle/>
                    <a:p>
                      <a:pPr marL="0" marR="0">
                        <a:lnSpc>
                          <a:spcPct val="107000"/>
                        </a:lnSpc>
                        <a:spcBef>
                          <a:spcPts val="2400"/>
                        </a:spcBef>
                        <a:spcAft>
                          <a:spcPts val="0"/>
                        </a:spcAft>
                      </a:pPr>
                      <a:r>
                        <a:rPr lang="en-US" sz="2400">
                          <a:effectLst/>
                        </a:rPr>
                        <a:t>Dermatologic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2400"/>
                        </a:spcBef>
                        <a:spcAft>
                          <a:spcPts val="0"/>
                        </a:spcAft>
                      </a:pPr>
                      <a:r>
                        <a:rPr lang="en-US" sz="2400" dirty="0">
                          <a:effectLst/>
                        </a:rPr>
                        <a:t>Hypo‐/hyperpigmentation (45%)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0"/>
                  </a:ext>
                </a:extLst>
              </a:tr>
            </a:tbl>
          </a:graphicData>
        </a:graphic>
      </p:graphicFrame>
      <p:sp>
        <p:nvSpPr>
          <p:cNvPr id="22" name="Rectangle 21">
            <a:extLst>
              <a:ext uri="{FF2B5EF4-FFF2-40B4-BE49-F238E27FC236}">
                <a16:creationId xmlns:a16="http://schemas.microsoft.com/office/drawing/2014/main" id="{237EDCE6-3F6C-4A5D-AC3D-A508F71434E5}"/>
              </a:ext>
            </a:extLst>
          </p:cNvPr>
          <p:cNvSpPr/>
          <p:nvPr/>
        </p:nvSpPr>
        <p:spPr>
          <a:xfrm>
            <a:off x="21778913" y="5984875"/>
            <a:ext cx="10026650" cy="31354713"/>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3612520">
              <a:lnSpc>
                <a:spcPct val="107000"/>
              </a:lnSpc>
              <a:spcBef>
                <a:spcPts val="0"/>
              </a:spcBef>
              <a:spcAft>
                <a:spcPts val="800"/>
              </a:spcAft>
              <a:defRPr/>
            </a:pPr>
            <a:r>
              <a:rPr lang="en-US" sz="1800" dirty="0">
                <a:ea typeface="Calibri" panose="020F0502020204030204" pitchFamily="34" charset="0"/>
                <a:cs typeface="Times New Roman" panose="02020603050405020304" pitchFamily="18" charset="0"/>
              </a:rPr>
              <a:t>Table 2. Laboratory results at time of endocrinology evaluation and patient on treatment </a:t>
            </a:r>
          </a:p>
        </p:txBody>
      </p:sp>
      <p:grpSp>
        <p:nvGrpSpPr>
          <p:cNvPr id="2117" name="Group 33">
            <a:extLst>
              <a:ext uri="{FF2B5EF4-FFF2-40B4-BE49-F238E27FC236}">
                <a16:creationId xmlns:a16="http://schemas.microsoft.com/office/drawing/2014/main" id="{41F030DF-9230-4341-83CC-92636DF24A8F}"/>
              </a:ext>
            </a:extLst>
          </p:cNvPr>
          <p:cNvGrpSpPr>
            <a:grpSpLocks/>
          </p:cNvGrpSpPr>
          <p:nvPr/>
        </p:nvGrpSpPr>
        <p:grpSpPr bwMode="auto">
          <a:xfrm>
            <a:off x="11539538" y="28182888"/>
            <a:ext cx="9374187" cy="4287837"/>
            <a:chOff x="11351382" y="24079200"/>
            <a:chExt cx="9375018" cy="4287790"/>
          </a:xfrm>
        </p:grpSpPr>
        <p:sp>
          <p:nvSpPr>
            <p:cNvPr id="33" name="Rectangle 32">
              <a:extLst>
                <a:ext uri="{FF2B5EF4-FFF2-40B4-BE49-F238E27FC236}">
                  <a16:creationId xmlns:a16="http://schemas.microsoft.com/office/drawing/2014/main" id="{DED5B757-C30F-45AD-A2ED-9E13166C0197}"/>
                </a:ext>
              </a:extLst>
            </p:cNvPr>
            <p:cNvSpPr/>
            <p:nvPr/>
          </p:nvSpPr>
          <p:spPr>
            <a:xfrm>
              <a:off x="11351382" y="24079200"/>
              <a:ext cx="9375018" cy="428779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3612520">
                <a:defRPr/>
              </a:pPr>
              <a:endParaRPr lang="en-US" sz="7076" dirty="0"/>
            </a:p>
          </p:txBody>
        </p:sp>
        <p:sp>
          <p:nvSpPr>
            <p:cNvPr id="2159" name="TextBox 26">
              <a:extLst>
                <a:ext uri="{FF2B5EF4-FFF2-40B4-BE49-F238E27FC236}">
                  <a16:creationId xmlns:a16="http://schemas.microsoft.com/office/drawing/2014/main" id="{26EB3705-6786-4F24-A8A2-86C119C7B6AB}"/>
                </a:ext>
              </a:extLst>
            </p:cNvPr>
            <p:cNvSpPr txBox="1">
              <a:spLocks noChangeArrowheads="1"/>
            </p:cNvSpPr>
            <p:nvPr/>
          </p:nvSpPr>
          <p:spPr bwMode="auto">
            <a:xfrm>
              <a:off x="11550099" y="24407758"/>
              <a:ext cx="3348027" cy="274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US" altLang="en-US" sz="1800">
                  <a:solidFill>
                    <a:schemeClr val="bg1"/>
                  </a:solidFill>
                  <a:latin typeface="Calibri" panose="020F0502020204030204" pitchFamily="34" charset="0"/>
                  <a:ea typeface="Calibri" panose="020F0502020204030204" pitchFamily="34" charset="0"/>
                  <a:cs typeface="Times New Roman" panose="02020603050405020304" pitchFamily="18" charset="0"/>
                </a:rPr>
                <a:t>Fig.1 Facial appearance of the patient. Alopecia/Sparse temporal hair, epicanthic folds and slightly low-set ears, prominent forehead, hypertelorism, up- slanting palpebral fissures, anteverted nostrils, long philtrum, everted lower lip, short neck  </a:t>
              </a:r>
            </a:p>
          </p:txBody>
        </p:sp>
        <p:grpSp>
          <p:nvGrpSpPr>
            <p:cNvPr id="2160" name="Group 11">
              <a:extLst>
                <a:ext uri="{FF2B5EF4-FFF2-40B4-BE49-F238E27FC236}">
                  <a16:creationId xmlns:a16="http://schemas.microsoft.com/office/drawing/2014/main" id="{86E4CCD0-B71C-4E66-8FDB-F6E2C2361058}"/>
                </a:ext>
              </a:extLst>
            </p:cNvPr>
            <p:cNvGrpSpPr>
              <a:grpSpLocks/>
            </p:cNvGrpSpPr>
            <p:nvPr/>
          </p:nvGrpSpPr>
          <p:grpSpPr bwMode="auto">
            <a:xfrm>
              <a:off x="15011400" y="24337299"/>
              <a:ext cx="5257800" cy="3653924"/>
              <a:chOff x="-262926" y="9528676"/>
              <a:chExt cx="30330141" cy="22018124"/>
            </a:xfrm>
          </p:grpSpPr>
          <p:pic>
            <p:nvPicPr>
              <p:cNvPr id="2161" name="Picture 6">
                <a:extLst>
                  <a:ext uri="{FF2B5EF4-FFF2-40B4-BE49-F238E27FC236}">
                    <a16:creationId xmlns:a16="http://schemas.microsoft.com/office/drawing/2014/main" id="{2FF155C4-D54F-412C-A08E-A526CDDAA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0" t="10817" r="8662"/>
              <a:stretch>
                <a:fillRect/>
              </a:stretch>
            </p:blipFill>
            <p:spPr bwMode="auto">
              <a:xfrm>
                <a:off x="-262926" y="9528676"/>
                <a:ext cx="30330141" cy="22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16FE862-5D73-43FD-8084-A82BE5E63934}"/>
                  </a:ext>
                </a:extLst>
              </p:cNvPr>
              <p:cNvSpPr/>
              <p:nvPr/>
            </p:nvSpPr>
            <p:spPr>
              <a:xfrm>
                <a:off x="7592110" y="19586508"/>
                <a:ext cx="3370314" cy="1444461"/>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3612520">
                  <a:defRPr/>
                </a:pPr>
                <a:endParaRPr lang="en-US" sz="7076" dirty="0"/>
              </a:p>
            </p:txBody>
          </p:sp>
          <p:sp>
            <p:nvSpPr>
              <p:cNvPr id="32" name="Rectangle 31">
                <a:extLst>
                  <a:ext uri="{FF2B5EF4-FFF2-40B4-BE49-F238E27FC236}">
                    <a16:creationId xmlns:a16="http://schemas.microsoft.com/office/drawing/2014/main" id="{1051EBA6-A2B1-47FC-B095-97898EBB196D}"/>
                  </a:ext>
                </a:extLst>
              </p:cNvPr>
              <p:cNvSpPr/>
              <p:nvPr/>
            </p:nvSpPr>
            <p:spPr>
              <a:xfrm>
                <a:off x="14671605" y="19089077"/>
                <a:ext cx="3379470" cy="145403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3612520">
                  <a:defRPr/>
                </a:pPr>
                <a:endParaRPr lang="en-US" sz="7076" dirty="0"/>
              </a:p>
            </p:txBody>
          </p:sp>
        </p:grpSp>
      </p:grpSp>
      <p:grpSp>
        <p:nvGrpSpPr>
          <p:cNvPr id="2118" name="Group 30">
            <a:extLst>
              <a:ext uri="{FF2B5EF4-FFF2-40B4-BE49-F238E27FC236}">
                <a16:creationId xmlns:a16="http://schemas.microsoft.com/office/drawing/2014/main" id="{447CB698-45AC-435D-948E-981A808FAB90}"/>
              </a:ext>
            </a:extLst>
          </p:cNvPr>
          <p:cNvGrpSpPr>
            <a:grpSpLocks/>
          </p:cNvGrpSpPr>
          <p:nvPr/>
        </p:nvGrpSpPr>
        <p:grpSpPr bwMode="auto">
          <a:xfrm>
            <a:off x="11555413" y="32775525"/>
            <a:ext cx="9374187" cy="4773613"/>
            <a:chOff x="11387844" y="30430962"/>
            <a:chExt cx="9375018" cy="4773438"/>
          </a:xfrm>
        </p:grpSpPr>
        <p:sp>
          <p:nvSpPr>
            <p:cNvPr id="17" name="Rectangle 16">
              <a:extLst>
                <a:ext uri="{FF2B5EF4-FFF2-40B4-BE49-F238E27FC236}">
                  <a16:creationId xmlns:a16="http://schemas.microsoft.com/office/drawing/2014/main" id="{7ACC239E-4374-4D73-B2DE-D5F0048F34E7}"/>
                </a:ext>
              </a:extLst>
            </p:cNvPr>
            <p:cNvSpPr/>
            <p:nvPr/>
          </p:nvSpPr>
          <p:spPr>
            <a:xfrm>
              <a:off x="11387844" y="30430962"/>
              <a:ext cx="9375018" cy="4773438"/>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3612520">
                <a:defRPr/>
              </a:pPr>
              <a:endParaRPr lang="en-US" sz="7076"/>
            </a:p>
          </p:txBody>
        </p:sp>
        <p:pic>
          <p:nvPicPr>
            <p:cNvPr id="2152" name="Picture 13" descr="A baby's foot on a white surface&#10;&#10;Description automatically generated">
              <a:extLst>
                <a:ext uri="{FF2B5EF4-FFF2-40B4-BE49-F238E27FC236}">
                  <a16:creationId xmlns:a16="http://schemas.microsoft.com/office/drawing/2014/main" id="{B3578ED2-CB7C-49E0-985C-36C57BF29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3" r="15038"/>
            <a:stretch>
              <a:fillRect/>
            </a:stretch>
          </p:blipFill>
          <p:spPr bwMode="auto">
            <a:xfrm>
              <a:off x="11772620" y="30619299"/>
              <a:ext cx="3117274" cy="427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 name="Picture 15">
              <a:extLst>
                <a:ext uri="{FF2B5EF4-FFF2-40B4-BE49-F238E27FC236}">
                  <a16:creationId xmlns:a16="http://schemas.microsoft.com/office/drawing/2014/main" id="{F6812426-302E-4C48-919D-BA27D153C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6356" y="30631434"/>
              <a:ext cx="2666667" cy="42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 name="TextBox 27">
              <a:extLst>
                <a:ext uri="{FF2B5EF4-FFF2-40B4-BE49-F238E27FC236}">
                  <a16:creationId xmlns:a16="http://schemas.microsoft.com/office/drawing/2014/main" id="{0A053983-FDA3-4C4E-8146-E6EB14FA2393}"/>
                </a:ext>
              </a:extLst>
            </p:cNvPr>
            <p:cNvSpPr txBox="1">
              <a:spLocks noChangeArrowheads="1"/>
            </p:cNvSpPr>
            <p:nvPr/>
          </p:nvSpPr>
          <p:spPr bwMode="auto">
            <a:xfrm>
              <a:off x="18025277" y="30906914"/>
              <a:ext cx="2404876" cy="36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US"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Fig.2 Picture of the right foot (A), and radiograph of right foot (B) demonstrating short toes with a bifid right great toe distal phalanx (arrow)</a:t>
              </a:r>
            </a:p>
          </p:txBody>
        </p:sp>
        <p:sp>
          <p:nvSpPr>
            <p:cNvPr id="2155" name="TextBox 28">
              <a:extLst>
                <a:ext uri="{FF2B5EF4-FFF2-40B4-BE49-F238E27FC236}">
                  <a16:creationId xmlns:a16="http://schemas.microsoft.com/office/drawing/2014/main" id="{5102F767-62BD-4DCE-A4F7-9A5DE38A36AF}"/>
                </a:ext>
              </a:extLst>
            </p:cNvPr>
            <p:cNvSpPr txBox="1">
              <a:spLocks noChangeArrowheads="1"/>
            </p:cNvSpPr>
            <p:nvPr/>
          </p:nvSpPr>
          <p:spPr bwMode="auto">
            <a:xfrm>
              <a:off x="11420272" y="34662130"/>
              <a:ext cx="744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a:solidFill>
                    <a:schemeClr val="bg1"/>
                  </a:solidFill>
                </a:rPr>
                <a:t>A</a:t>
              </a:r>
            </a:p>
          </p:txBody>
        </p:sp>
        <p:sp>
          <p:nvSpPr>
            <p:cNvPr id="2156" name="TextBox 40">
              <a:extLst>
                <a:ext uri="{FF2B5EF4-FFF2-40B4-BE49-F238E27FC236}">
                  <a16:creationId xmlns:a16="http://schemas.microsoft.com/office/drawing/2014/main" id="{7EE98C88-C2C7-4DFE-9020-ECA34EA7A99C}"/>
                </a:ext>
              </a:extLst>
            </p:cNvPr>
            <p:cNvSpPr txBox="1">
              <a:spLocks noChangeArrowheads="1"/>
            </p:cNvSpPr>
            <p:nvPr/>
          </p:nvSpPr>
          <p:spPr bwMode="auto">
            <a:xfrm>
              <a:off x="14926356" y="34676745"/>
              <a:ext cx="744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a:solidFill>
                    <a:schemeClr val="bg1"/>
                  </a:solidFill>
                </a:rPr>
                <a:t>B</a:t>
              </a:r>
            </a:p>
          </p:txBody>
        </p:sp>
        <p:sp>
          <p:nvSpPr>
            <p:cNvPr id="30" name="Arrow: Right 29">
              <a:extLst>
                <a:ext uri="{FF2B5EF4-FFF2-40B4-BE49-F238E27FC236}">
                  <a16:creationId xmlns:a16="http://schemas.microsoft.com/office/drawing/2014/main" id="{D9B007F4-DE8D-4CB2-AF95-68C98311CD15}"/>
                </a:ext>
              </a:extLst>
            </p:cNvPr>
            <p:cNvSpPr/>
            <p:nvPr/>
          </p:nvSpPr>
          <p:spPr>
            <a:xfrm rot="4772588">
              <a:off x="15096591" y="30659539"/>
              <a:ext cx="292089" cy="228620"/>
            </a:xfrm>
            <a:prstGeom prst="rightArrow">
              <a:avLst/>
            </a:prstGeom>
            <a:ln w="12700"/>
          </p:spPr>
          <p:style>
            <a:lnRef idx="3">
              <a:schemeClr val="lt1"/>
            </a:lnRef>
            <a:fillRef idx="1">
              <a:schemeClr val="dk1"/>
            </a:fillRef>
            <a:effectRef idx="1">
              <a:schemeClr val="dk1"/>
            </a:effectRef>
            <a:fontRef idx="minor">
              <a:schemeClr val="lt1"/>
            </a:fontRef>
          </p:style>
          <p:txBody>
            <a:bodyPr anchor="ctr"/>
            <a:lstStyle/>
            <a:p>
              <a:pPr algn="ctr" defTabSz="3612520">
                <a:defRPr/>
              </a:pPr>
              <a:endParaRPr lang="en-US" sz="7076"/>
            </a:p>
          </p:txBody>
        </p:sp>
      </p:grpSp>
      <p:graphicFrame>
        <p:nvGraphicFramePr>
          <p:cNvPr id="35" name="Table 34">
            <a:extLst>
              <a:ext uri="{FF2B5EF4-FFF2-40B4-BE49-F238E27FC236}">
                <a16:creationId xmlns:a16="http://schemas.microsoft.com/office/drawing/2014/main" id="{428E930E-2814-4B20-9572-0A03D2301112}"/>
              </a:ext>
            </a:extLst>
          </p:cNvPr>
          <p:cNvGraphicFramePr>
            <a:graphicFrameLocks noGrp="1"/>
          </p:cNvGraphicFramePr>
          <p:nvPr>
            <p:extLst>
              <p:ext uri="{D42A27DB-BD31-4B8C-83A1-F6EECF244321}">
                <p14:modId xmlns:p14="http://schemas.microsoft.com/office/powerpoint/2010/main" val="2424016563"/>
              </p:ext>
            </p:extLst>
          </p:nvPr>
        </p:nvGraphicFramePr>
        <p:xfrm>
          <a:off x="22237700" y="7867650"/>
          <a:ext cx="9144000" cy="3386487"/>
        </p:xfrm>
        <a:graphic>
          <a:graphicData uri="http://schemas.openxmlformats.org/drawingml/2006/table">
            <a:tbl>
              <a:tblPr firstRow="1" firstCol="1" bandRow="1">
                <a:tableStyleId>{10A1B5D5-9B99-4C35-A422-299274C87663}</a:tableStyleId>
              </a:tblPr>
              <a:tblGrid>
                <a:gridCol w="3047348">
                  <a:extLst>
                    <a:ext uri="{9D8B030D-6E8A-4147-A177-3AD203B41FA5}">
                      <a16:colId xmlns:a16="http://schemas.microsoft.com/office/drawing/2014/main" val="20000"/>
                    </a:ext>
                  </a:extLst>
                </a:gridCol>
                <a:gridCol w="3048326">
                  <a:extLst>
                    <a:ext uri="{9D8B030D-6E8A-4147-A177-3AD203B41FA5}">
                      <a16:colId xmlns:a16="http://schemas.microsoft.com/office/drawing/2014/main" val="20001"/>
                    </a:ext>
                  </a:extLst>
                </a:gridCol>
                <a:gridCol w="3048326">
                  <a:extLst>
                    <a:ext uri="{9D8B030D-6E8A-4147-A177-3AD203B41FA5}">
                      <a16:colId xmlns:a16="http://schemas.microsoft.com/office/drawing/2014/main" val="20002"/>
                    </a:ext>
                  </a:extLst>
                </a:gridCol>
              </a:tblGrid>
              <a:tr h="685640">
                <a:tc>
                  <a:txBody>
                    <a:bodyPr/>
                    <a:lstStyle/>
                    <a:p>
                      <a:pPr marL="0" marR="0">
                        <a:lnSpc>
                          <a:spcPct val="107000"/>
                        </a:lnSpc>
                        <a:spcBef>
                          <a:spcPts val="0"/>
                        </a:spcBef>
                        <a:spcAft>
                          <a:spcPts val="0"/>
                        </a:spcAft>
                      </a:pPr>
                      <a:r>
                        <a:rPr lang="en-US" sz="3200" dirty="0">
                          <a:effectLst/>
                        </a:rPr>
                        <a:t>Testing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3200" dirty="0">
                          <a:effectLst/>
                        </a:rPr>
                        <a:t>Results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3200" dirty="0">
                          <a:effectLst/>
                        </a:rPr>
                        <a:t>Normal Range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373928">
                <a:tc>
                  <a:txBody>
                    <a:bodyPr/>
                    <a:lstStyle/>
                    <a:p>
                      <a:pPr marL="0" marR="0">
                        <a:lnSpc>
                          <a:spcPct val="107000"/>
                        </a:lnSpc>
                        <a:spcBef>
                          <a:spcPts val="0"/>
                        </a:spcBef>
                        <a:spcAft>
                          <a:spcPts val="0"/>
                        </a:spcAft>
                      </a:pPr>
                      <a:r>
                        <a:rPr lang="en-US" sz="2400">
                          <a:effectLst/>
                        </a:rPr>
                        <a:t>Corrected Calcium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rPr>
                        <a:t>9.4 mg/dL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rPr>
                        <a:t>8.5 - 10.6 mg/dL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373928">
                <a:tc>
                  <a:txBody>
                    <a:bodyPr/>
                    <a:lstStyle/>
                    <a:p>
                      <a:pPr marL="0" marR="0">
                        <a:lnSpc>
                          <a:spcPct val="107000"/>
                        </a:lnSpc>
                        <a:spcBef>
                          <a:spcPts val="0"/>
                        </a:spcBef>
                        <a:spcAft>
                          <a:spcPts val="0"/>
                        </a:spcAft>
                      </a:pPr>
                      <a:r>
                        <a:rPr lang="en-US" sz="2400">
                          <a:effectLst/>
                        </a:rPr>
                        <a:t>Phosphorus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rPr>
                        <a:t>5.9 mg/dL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rPr>
                        <a:t>4.0 - 8.0 mg/dL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r h="373928">
                <a:tc>
                  <a:txBody>
                    <a:bodyPr/>
                    <a:lstStyle/>
                    <a:p>
                      <a:pPr marL="0" marR="0">
                        <a:lnSpc>
                          <a:spcPct val="107000"/>
                        </a:lnSpc>
                        <a:spcBef>
                          <a:spcPts val="0"/>
                        </a:spcBef>
                        <a:spcAft>
                          <a:spcPts val="0"/>
                        </a:spcAft>
                      </a:pPr>
                      <a:r>
                        <a:rPr lang="en-US" sz="2400">
                          <a:effectLst/>
                        </a:rPr>
                        <a:t>Magnesium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rPr>
                        <a:t> 2.4 mg/dL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rPr>
                        <a:t>1.5-2.5 mg/dL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3"/>
                  </a:ext>
                </a:extLst>
              </a:tr>
              <a:tr h="373928">
                <a:tc>
                  <a:txBody>
                    <a:bodyPr/>
                    <a:lstStyle/>
                    <a:p>
                      <a:pPr marL="0" marR="0">
                        <a:lnSpc>
                          <a:spcPct val="107000"/>
                        </a:lnSpc>
                        <a:spcBef>
                          <a:spcPts val="0"/>
                        </a:spcBef>
                        <a:spcAft>
                          <a:spcPts val="0"/>
                        </a:spcAft>
                      </a:pPr>
                      <a:r>
                        <a:rPr lang="en-US" sz="2400">
                          <a:effectLst/>
                        </a:rPr>
                        <a:t>Vitamin D, 25-Hydroxy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rPr>
                        <a:t>85 ng/dL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rPr>
                        <a:t>30-100 ng/dl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4"/>
                  </a:ext>
                </a:extLst>
              </a:tr>
              <a:tr h="1204787">
                <a:tc>
                  <a:txBody>
                    <a:bodyPr/>
                    <a:lstStyle/>
                    <a:p>
                      <a:pPr marL="0" marR="0">
                        <a:lnSpc>
                          <a:spcPct val="107000"/>
                        </a:lnSpc>
                        <a:spcBef>
                          <a:spcPts val="0"/>
                        </a:spcBef>
                        <a:spcAft>
                          <a:spcPts val="0"/>
                        </a:spcAft>
                      </a:pPr>
                      <a:r>
                        <a:rPr lang="en-US" sz="2400" dirty="0">
                          <a:effectLst/>
                        </a:rPr>
                        <a:t>PARATHYROID HORMONE, INTACT</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rPr>
                        <a:t> 8 pg</a:t>
                      </a:r>
                      <a:r>
                        <a:rPr lang="en-US" sz="2400" dirty="0">
                          <a:effectLst/>
                        </a:rPr>
                        <a:t>/mL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rPr>
                        <a:t>14-66 </a:t>
                      </a:r>
                      <a:r>
                        <a:rPr lang="en-US" sz="2400" dirty="0" err="1">
                          <a:effectLst/>
                        </a:rPr>
                        <a:t>pg</a:t>
                      </a:r>
                      <a:r>
                        <a:rPr lang="en-US" sz="2400" dirty="0">
                          <a:effectLst/>
                        </a:rPr>
                        <a:t>/mL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149" name="TextBox 47">
            <a:extLst>
              <a:ext uri="{FF2B5EF4-FFF2-40B4-BE49-F238E27FC236}">
                <a16:creationId xmlns:a16="http://schemas.microsoft.com/office/drawing/2014/main" id="{793E2BD3-20B2-4254-B0C2-9A0F56610AE7}"/>
              </a:ext>
            </a:extLst>
          </p:cNvPr>
          <p:cNvSpPr txBox="1">
            <a:spLocks noChangeArrowheads="1"/>
          </p:cNvSpPr>
          <p:nvPr/>
        </p:nvSpPr>
        <p:spPr bwMode="auto">
          <a:xfrm>
            <a:off x="22234525" y="6721475"/>
            <a:ext cx="8783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en-US" altLang="en-US" sz="2800">
                <a:latin typeface="Calibri" panose="020F0502020204030204" pitchFamily="34" charset="0"/>
                <a:ea typeface="Calibri" panose="020F0502020204030204" pitchFamily="34" charset="0"/>
                <a:cs typeface="Times New Roman" panose="02020603050405020304" pitchFamily="18" charset="0"/>
              </a:rPr>
              <a:t>Table 2. Laboratory results at time of endocrinology evaluation and patient on treatment </a:t>
            </a:r>
          </a:p>
        </p:txBody>
      </p:sp>
      <p:sp>
        <p:nvSpPr>
          <p:cNvPr id="52" name="TextBox 51">
            <a:extLst>
              <a:ext uri="{FF2B5EF4-FFF2-40B4-BE49-F238E27FC236}">
                <a16:creationId xmlns:a16="http://schemas.microsoft.com/office/drawing/2014/main" id="{3B82E445-7D9B-455A-B125-EE0A8447FB3B}"/>
              </a:ext>
            </a:extLst>
          </p:cNvPr>
          <p:cNvSpPr txBox="1"/>
          <p:nvPr/>
        </p:nvSpPr>
        <p:spPr>
          <a:xfrm>
            <a:off x="22234525" y="11544300"/>
            <a:ext cx="9702800" cy="23723097"/>
          </a:xfrm>
          <a:prstGeom prst="rect">
            <a:avLst/>
          </a:prstGeom>
          <a:noFill/>
        </p:spPr>
        <p:txBody>
          <a:bodyPr>
            <a:spAutoFit/>
          </a:bodyPr>
          <a:lstStyle/>
          <a:p>
            <a:pPr defTabSz="3612520">
              <a:lnSpc>
                <a:spcPct val="107000"/>
              </a:lnSpc>
              <a:spcBef>
                <a:spcPts val="0"/>
              </a:spcBef>
              <a:spcAft>
                <a:spcPts val="800"/>
              </a:spcAft>
              <a:defRPr/>
            </a:pPr>
            <a:r>
              <a:rPr lang="en-US" sz="2800" b="1" dirty="0">
                <a:latin typeface="Calibri" panose="020F0502020204030204" pitchFamily="34" charset="0"/>
                <a:ea typeface="Calibri" panose="020F0502020204030204" pitchFamily="34" charset="0"/>
                <a:cs typeface="Times New Roman" panose="02020603050405020304" pitchFamily="18" charset="0"/>
              </a:rPr>
              <a:t>Discussion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defTabSz="3612520">
              <a:lnSpc>
                <a:spcPct val="107000"/>
              </a:lnSpc>
              <a:spcBef>
                <a:spcPts val="0"/>
              </a:spcBef>
              <a:spcAft>
                <a:spcPts val="800"/>
              </a:spcAft>
              <a:defRPr/>
            </a:pPr>
            <a:r>
              <a:rPr lang="en-US" sz="2800" dirty="0">
                <a:latin typeface="Calibri" panose="020F0502020204030204" pitchFamily="34" charset="0"/>
                <a:ea typeface="Calibri" panose="020F0502020204030204" pitchFamily="34" charset="0"/>
                <a:cs typeface="Times New Roman" panose="02020603050405020304" pitchFamily="18" charset="0"/>
              </a:rPr>
              <a:t>Pallister-Killian syndrome is a rare genetic condition that is associated with tetrasomy in chromosome 12 (1,2). Despite the presence of multisystem manifestations of this genetic condition, we report a case associated with hypoparathyroidism.</a:t>
            </a:r>
          </a:p>
          <a:p>
            <a:pPr defTabSz="3612520">
              <a:lnSpc>
                <a:spcPct val="107000"/>
              </a:lnSpc>
              <a:spcBef>
                <a:spcPts val="0"/>
              </a:spcBef>
              <a:spcAft>
                <a:spcPts val="800"/>
              </a:spcAft>
              <a:defRPr/>
            </a:pPr>
            <a:r>
              <a:rPr lang="en-US" sz="2800" dirty="0">
                <a:latin typeface="Calibri" panose="020F0502020204030204" pitchFamily="34" charset="0"/>
                <a:ea typeface="Calibri" panose="020F0502020204030204" pitchFamily="34" charset="0"/>
                <a:cs typeface="Times New Roman" panose="02020603050405020304" pitchFamily="18" charset="0"/>
              </a:rPr>
              <a:t>Early prenatal diagnosis helps families to cope with the pregnancy and the care of the infant after birth In the prenatal diagnosis of PKS, the use of SNP-array and FISH with conventional karyotype are key to seeking i(12p) and for precise diagnosis (4). Prenatal diagnosis was possible given the presence of polyhydramnios, which led to the diagnosis after amniocentesis/amnioreduction.</a:t>
            </a:r>
          </a:p>
          <a:p>
            <a:pPr defTabSz="3612520">
              <a:lnSpc>
                <a:spcPct val="107000"/>
              </a:lnSpc>
              <a:spcBef>
                <a:spcPts val="0"/>
              </a:spcBef>
              <a:spcAft>
                <a:spcPts val="800"/>
              </a:spcAft>
              <a:defRPr/>
            </a:pPr>
            <a:r>
              <a:rPr lang="en-US" sz="2800" dirty="0">
                <a:latin typeface="Calibri" panose="020F0502020204030204" pitchFamily="34" charset="0"/>
                <a:ea typeface="Calibri" panose="020F0502020204030204" pitchFamily="34" charset="0"/>
                <a:cs typeface="Times New Roman" panose="02020603050405020304" pitchFamily="18" charset="0"/>
              </a:rPr>
              <a:t>The mechanism of i(12p) formation is still not clear. Previous literature has illustrated that maternal meiotic II nondisjunction is a mechanism of tetrasomy 12 mosaicism, although there were several reports of paternal nondisjunction (5,6). </a:t>
            </a:r>
          </a:p>
          <a:p>
            <a:pPr defTabSz="3612520">
              <a:lnSpc>
                <a:spcPct val="107000"/>
              </a:lnSpc>
              <a:spcBef>
                <a:spcPts val="0"/>
              </a:spcBef>
              <a:spcAft>
                <a:spcPts val="800"/>
              </a:spcAft>
              <a:defRP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defTabSz="3612520">
              <a:lnSpc>
                <a:spcPct val="107000"/>
              </a:lnSpc>
              <a:spcBef>
                <a:spcPts val="0"/>
              </a:spcBef>
              <a:spcAft>
                <a:spcPts val="800"/>
              </a:spcAft>
              <a:defRPr/>
            </a:pPr>
            <a:r>
              <a:rPr lang="en-US" sz="2800" b="1" dirty="0">
                <a:latin typeface="Calibri" panose="020F0502020204030204" pitchFamily="34" charset="0"/>
                <a:ea typeface="Calibri" panose="020F0502020204030204" pitchFamily="34" charset="0"/>
                <a:cs typeface="Times New Roman" panose="02020603050405020304" pitchFamily="18" charset="0"/>
              </a:rPr>
              <a:t>Conclusion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defTabSz="3612520">
              <a:lnSpc>
                <a:spcPct val="107000"/>
              </a:lnSpc>
              <a:spcBef>
                <a:spcPts val="0"/>
              </a:spcBef>
              <a:spcAft>
                <a:spcPts val="800"/>
              </a:spcAft>
              <a:defRPr/>
            </a:pPr>
            <a:r>
              <a:rPr lang="en-US" sz="2800" dirty="0">
                <a:latin typeface="Calibri" panose="020F0502020204030204" pitchFamily="34" charset="0"/>
                <a:ea typeface="Calibri" panose="020F0502020204030204" pitchFamily="34" charset="0"/>
                <a:cs typeface="Times New Roman" panose="02020603050405020304" pitchFamily="18" charset="0"/>
              </a:rPr>
              <a:t>It is unknown if individuals with Pallister-Killian syndrome are at risk for hypoparathyroidism, further studies should be directed to determine the mechanism of hypoparathyroidism in PKS.</a:t>
            </a:r>
          </a:p>
          <a:p>
            <a:pPr defTabSz="3612520">
              <a:lnSpc>
                <a:spcPct val="107000"/>
              </a:lnSpc>
              <a:spcBef>
                <a:spcPts val="0"/>
              </a:spcBef>
              <a:spcAft>
                <a:spcPts val="800"/>
              </a:spcAft>
              <a:defRPr/>
            </a:pPr>
            <a:r>
              <a:rPr lang="en-US" sz="2800" dirty="0">
                <a:latin typeface="Calibri" panose="020F0502020204030204" pitchFamily="34" charset="0"/>
                <a:ea typeface="Calibri" panose="020F0502020204030204" pitchFamily="34" charset="0"/>
                <a:cs typeface="Times New Roman" panose="02020603050405020304" pitchFamily="18" charset="0"/>
              </a:rPr>
              <a:t>Timely diagnosis of PKS is crucial as it poses a substantial emotional and financial strain on families.</a:t>
            </a:r>
          </a:p>
          <a:p>
            <a:pPr defTabSz="3612520">
              <a:lnSpc>
                <a:spcPct val="107000"/>
              </a:lnSpc>
              <a:spcBef>
                <a:spcPts val="0"/>
              </a:spcBef>
              <a:spcAft>
                <a:spcPts val="800"/>
              </a:spcAft>
              <a:defRPr/>
            </a:pPr>
            <a:r>
              <a:rPr lang="en-US" sz="2800" dirty="0">
                <a:latin typeface="Calibri" panose="020F0502020204030204" pitchFamily="34" charset="0"/>
                <a:ea typeface="Calibri" panose="020F0502020204030204" pitchFamily="34" charset="0"/>
                <a:cs typeface="Times New Roman" panose="02020603050405020304" pitchFamily="18" charset="0"/>
              </a:rPr>
              <a:t>Pediatric endocrinologists will likely be consulted to assist with the cases of PKS and should be able to recognize its features to aid with the diagnosis and care of these patients.</a:t>
            </a:r>
          </a:p>
          <a:p>
            <a:pPr defTabSz="3612520">
              <a:lnSpc>
                <a:spcPct val="107000"/>
              </a:lnSpc>
              <a:spcBef>
                <a:spcPts val="0"/>
              </a:spcBef>
              <a:spcAft>
                <a:spcPts val="800"/>
              </a:spcAft>
              <a:defRP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defTabSz="3612520">
              <a:lnSpc>
                <a:spcPct val="107000"/>
              </a:lnSpc>
              <a:spcBef>
                <a:spcPts val="0"/>
              </a:spcBef>
              <a:spcAft>
                <a:spcPts val="800"/>
              </a:spcAft>
              <a:defRPr/>
            </a:pPr>
            <a:r>
              <a:rPr lang="en-US" sz="2000" b="1" dirty="0">
                <a:latin typeface="Calibri" panose="020F0502020204030204" pitchFamily="34" charset="0"/>
                <a:ea typeface="Calibri" panose="020F0502020204030204" pitchFamily="34" charset="0"/>
                <a:cs typeface="Times New Roman" panose="02020603050405020304" pitchFamily="18" charset="0"/>
              </a:rPr>
              <a:t>Consent of Publication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defTabSz="3612520">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The parents of the patient gave written informed consent allowing the publication and the images published. </a:t>
            </a:r>
          </a:p>
          <a:p>
            <a:pPr defTabSz="3612520">
              <a:lnSpc>
                <a:spcPct val="107000"/>
              </a:lnSpc>
              <a:spcBef>
                <a:spcPts val="0"/>
              </a:spcBef>
              <a:spcAft>
                <a:spcPts val="800"/>
              </a:spcAft>
              <a:defRPr/>
            </a:pPr>
            <a:r>
              <a:rPr lang="en-US" sz="2800" dirty="0">
                <a:latin typeface="Calibri" panose="020F0502020204030204" pitchFamily="34" charset="0"/>
                <a:ea typeface="Calibri" panose="020F0502020204030204" pitchFamily="34" charset="0"/>
                <a:cs typeface="Times New Roman" panose="02020603050405020304" pitchFamily="18" charset="0"/>
              </a:rPr>
              <a:t> </a:t>
            </a:r>
          </a:p>
          <a:p>
            <a:pPr defTabSz="3612520">
              <a:lnSpc>
                <a:spcPct val="107000"/>
              </a:lnSpc>
              <a:spcBef>
                <a:spcPts val="0"/>
              </a:spcBef>
              <a:spcAft>
                <a:spcPts val="800"/>
              </a:spcAft>
              <a:defRPr/>
            </a:pPr>
            <a:r>
              <a:rPr lang="en-US" sz="2800" dirty="0">
                <a:latin typeface="Calibri" panose="020F0502020204030204" pitchFamily="34" charset="0"/>
                <a:ea typeface="Calibri" panose="020F0502020204030204" pitchFamily="34" charset="0"/>
                <a:cs typeface="Times New Roman" panose="02020603050405020304" pitchFamily="18" charset="0"/>
              </a:rPr>
              <a:t>Bibliography</a:t>
            </a:r>
          </a:p>
          <a:p>
            <a:pPr marL="342900" indent="-342900" defTabSz="3612520">
              <a:lnSpc>
                <a:spcPct val="107000"/>
              </a:lnSpc>
              <a:spcBef>
                <a:spcPts val="0"/>
              </a:spcBef>
              <a:spcAft>
                <a:spcPts val="0"/>
              </a:spcAft>
              <a:buFont typeface="+mj-lt"/>
              <a:buAutoNum type="arabicPeriod"/>
              <a:defRPr/>
            </a:pPr>
            <a:r>
              <a:rPr lang="en-US" sz="2400" dirty="0">
                <a:latin typeface="Calibri" panose="020F0502020204030204" pitchFamily="34" charset="0"/>
                <a:ea typeface="Calibri" panose="020F0502020204030204" pitchFamily="34" charset="0"/>
                <a:cs typeface="Times New Roman" panose="02020603050405020304" pitchFamily="18" charset="0"/>
              </a:rPr>
              <a:t>Wu X, </a:t>
            </a:r>
            <a:r>
              <a:rPr lang="en-US" sz="2400" dirty="0" err="1">
                <a:latin typeface="Calibri" panose="020F0502020204030204" pitchFamily="34" charset="0"/>
                <a:ea typeface="Calibri" panose="020F0502020204030204" pitchFamily="34" charset="0"/>
                <a:cs typeface="Times New Roman" panose="02020603050405020304" pitchFamily="18" charset="0"/>
              </a:rPr>
              <a:t>Xie</a:t>
            </a:r>
            <a:r>
              <a:rPr lang="en-US" sz="2400" dirty="0">
                <a:latin typeface="Calibri" panose="020F0502020204030204" pitchFamily="34" charset="0"/>
                <a:ea typeface="Calibri" panose="020F0502020204030204" pitchFamily="34" charset="0"/>
                <a:cs typeface="Times New Roman" panose="02020603050405020304" pitchFamily="18" charset="0"/>
              </a:rPr>
              <a:t> X, </a:t>
            </a:r>
            <a:r>
              <a:rPr lang="en-US" sz="2400" dirty="0" err="1">
                <a:latin typeface="Calibri" panose="020F0502020204030204" pitchFamily="34" charset="0"/>
                <a:ea typeface="Calibri" panose="020F0502020204030204" pitchFamily="34" charset="0"/>
                <a:cs typeface="Times New Roman" panose="02020603050405020304" pitchFamily="18" charset="0"/>
              </a:rPr>
              <a:t>Su</a:t>
            </a:r>
            <a:r>
              <a:rPr lang="en-US" sz="2400" dirty="0">
                <a:latin typeface="Calibri" panose="020F0502020204030204" pitchFamily="34" charset="0"/>
                <a:ea typeface="Calibri" panose="020F0502020204030204" pitchFamily="34" charset="0"/>
                <a:cs typeface="Times New Roman" panose="02020603050405020304" pitchFamily="18" charset="0"/>
              </a:rPr>
              <a:t> L, Lin N, Liang B, Guo N, Chen Q, Xu L, Huang H. Prenatal diagnosis of Pallister-Killian syndrome and literature review. J Cell Mol Med. 2021 Sep;25(18):8929-8935. </a:t>
            </a:r>
            <a:r>
              <a:rPr lang="en-US" sz="2400" dirty="0" err="1">
                <a:latin typeface="Calibri" panose="020F0502020204030204" pitchFamily="34" charset="0"/>
                <a:ea typeface="Calibri" panose="020F0502020204030204" pitchFamily="34" charset="0"/>
                <a:cs typeface="Times New Roman" panose="02020603050405020304" pitchFamily="18" charset="0"/>
              </a:rPr>
              <a:t>doi</a:t>
            </a:r>
            <a:r>
              <a:rPr lang="en-US" sz="2400" dirty="0">
                <a:latin typeface="Calibri" panose="020F0502020204030204" pitchFamily="34" charset="0"/>
                <a:ea typeface="Calibri" panose="020F0502020204030204" pitchFamily="34" charset="0"/>
                <a:cs typeface="Times New Roman" panose="02020603050405020304" pitchFamily="18" charset="0"/>
              </a:rPr>
              <a:t>: 10.1111/jcmm.16853. </a:t>
            </a:r>
            <a:r>
              <a:rPr lang="en-US" sz="2400" dirty="0" err="1">
                <a:latin typeface="Calibri" panose="020F0502020204030204" pitchFamily="34" charset="0"/>
                <a:ea typeface="Calibri" panose="020F0502020204030204" pitchFamily="34" charset="0"/>
                <a:cs typeface="Times New Roman" panose="02020603050405020304" pitchFamily="18" charset="0"/>
              </a:rPr>
              <a:t>Epub</a:t>
            </a:r>
            <a:r>
              <a:rPr lang="en-US" sz="2400" dirty="0">
                <a:latin typeface="Calibri" panose="020F0502020204030204" pitchFamily="34" charset="0"/>
                <a:ea typeface="Calibri" panose="020F0502020204030204" pitchFamily="34" charset="0"/>
                <a:cs typeface="Times New Roman" panose="02020603050405020304" pitchFamily="18" charset="0"/>
              </a:rPr>
              <a:t> 2021 Aug 18. PMID: 34405543; PMCID: PMC8435413.</a:t>
            </a:r>
          </a:p>
          <a:p>
            <a:pPr marL="342900" indent="-342900" defTabSz="3612520">
              <a:lnSpc>
                <a:spcPct val="107000"/>
              </a:lnSpc>
              <a:spcBef>
                <a:spcPts val="0"/>
              </a:spcBef>
              <a:spcAft>
                <a:spcPts val="0"/>
              </a:spcAft>
              <a:buFont typeface="+mj-lt"/>
              <a:buAutoNum type="arabicPeriod"/>
              <a:defRPr/>
            </a:pPr>
            <a:r>
              <a:rPr lang="en-US" sz="2400" dirty="0">
                <a:latin typeface="Calibri" panose="020F0502020204030204" pitchFamily="34" charset="0"/>
                <a:ea typeface="Calibri" panose="020F0502020204030204" pitchFamily="34" charset="0"/>
                <a:cs typeface="Times New Roman" panose="02020603050405020304" pitchFamily="18" charset="0"/>
              </a:rPr>
              <a:t>Stone L, </a:t>
            </a:r>
            <a:r>
              <a:rPr lang="en-US" sz="2400" dirty="0" err="1">
                <a:latin typeface="Calibri" panose="020F0502020204030204" pitchFamily="34" charset="0"/>
                <a:ea typeface="Calibri" panose="020F0502020204030204" pitchFamily="34" charset="0"/>
                <a:cs typeface="Times New Roman" panose="02020603050405020304" pitchFamily="18" charset="0"/>
              </a:rPr>
              <a:t>Tripuraneni</a:t>
            </a:r>
            <a:r>
              <a:rPr lang="en-US" sz="2400" dirty="0">
                <a:latin typeface="Calibri" panose="020F0502020204030204" pitchFamily="34" charset="0"/>
                <a:ea typeface="Calibri" panose="020F0502020204030204" pitchFamily="34" charset="0"/>
                <a:cs typeface="Times New Roman" panose="02020603050405020304" pitchFamily="18" charset="0"/>
              </a:rPr>
              <a:t> R, Bain M, Hernandez C. Pallister-Killian syndrome in a two-year-old boy. Clin Case Rep. 2017 Apr 8;5(6):774-777. </a:t>
            </a:r>
            <a:r>
              <a:rPr lang="en-US" sz="2400" dirty="0" err="1">
                <a:latin typeface="Calibri" panose="020F0502020204030204" pitchFamily="34" charset="0"/>
                <a:ea typeface="Calibri" panose="020F0502020204030204" pitchFamily="34" charset="0"/>
                <a:cs typeface="Times New Roman" panose="02020603050405020304" pitchFamily="18" charset="0"/>
              </a:rPr>
              <a:t>doi</a:t>
            </a:r>
            <a:r>
              <a:rPr lang="en-US" sz="2400" dirty="0">
                <a:latin typeface="Calibri" panose="020F0502020204030204" pitchFamily="34" charset="0"/>
                <a:ea typeface="Calibri" panose="020F0502020204030204" pitchFamily="34" charset="0"/>
                <a:cs typeface="Times New Roman" panose="02020603050405020304" pitchFamily="18" charset="0"/>
              </a:rPr>
              <a:t>: 10.1002/ccr3.892. PMID: 28588808; PMCID: PMC5457980.</a:t>
            </a:r>
          </a:p>
          <a:p>
            <a:pPr marL="342900" indent="-342900" defTabSz="3612520">
              <a:lnSpc>
                <a:spcPct val="107000"/>
              </a:lnSpc>
              <a:spcBef>
                <a:spcPts val="0"/>
              </a:spcBef>
              <a:spcAft>
                <a:spcPts val="0"/>
              </a:spcAft>
              <a:buFont typeface="+mj-lt"/>
              <a:buAutoNum type="arabicPeriod"/>
              <a:defRPr/>
            </a:pPr>
            <a:r>
              <a:rPr lang="en-US" sz="2400" dirty="0">
                <a:latin typeface="Calibri" panose="020F0502020204030204" pitchFamily="34" charset="0"/>
                <a:ea typeface="Calibri" panose="020F0502020204030204" pitchFamily="34" charset="0"/>
                <a:cs typeface="Times New Roman" panose="02020603050405020304" pitchFamily="18" charset="0"/>
              </a:rPr>
              <a:t>Srinivasan A, Wright D. Pallister-Killian syndrome. Am J Case Rep. 2014 May 7;15:194-8. </a:t>
            </a:r>
            <a:r>
              <a:rPr lang="en-US" sz="2400" dirty="0" err="1">
                <a:latin typeface="Calibri" panose="020F0502020204030204" pitchFamily="34" charset="0"/>
                <a:ea typeface="Calibri" panose="020F0502020204030204" pitchFamily="34" charset="0"/>
                <a:cs typeface="Times New Roman" panose="02020603050405020304" pitchFamily="18" charset="0"/>
              </a:rPr>
              <a:t>doi</a:t>
            </a:r>
            <a:r>
              <a:rPr lang="en-US" sz="2400" dirty="0">
                <a:latin typeface="Calibri" panose="020F0502020204030204" pitchFamily="34" charset="0"/>
                <a:ea typeface="Calibri" panose="020F0502020204030204" pitchFamily="34" charset="0"/>
                <a:cs typeface="Times New Roman" panose="02020603050405020304" pitchFamily="18" charset="0"/>
              </a:rPr>
              <a:t>: 10.12659/AJCR.890614. PMID: 24826207; PMCID: PMC4018245.</a:t>
            </a:r>
          </a:p>
          <a:p>
            <a:pPr marL="342900" indent="-342900" defTabSz="3612520">
              <a:lnSpc>
                <a:spcPct val="107000"/>
              </a:lnSpc>
              <a:spcBef>
                <a:spcPts val="0"/>
              </a:spcBef>
              <a:spcAft>
                <a:spcPts val="0"/>
              </a:spcAft>
              <a:buFont typeface="+mj-lt"/>
              <a:buAutoNum type="arabicPeriod"/>
              <a:defRPr/>
            </a:pPr>
            <a:r>
              <a:rPr lang="en-US" sz="2400" dirty="0">
                <a:latin typeface="Calibri" panose="020F0502020204030204" pitchFamily="34" charset="0"/>
                <a:ea typeface="Calibri" panose="020F0502020204030204" pitchFamily="34" charset="0"/>
                <a:cs typeface="Times New Roman" panose="02020603050405020304" pitchFamily="18" charset="0"/>
              </a:rPr>
              <a:t>Wang T, Ren C, Chen D, Lu J, Guo L, Zheng L, Liu Y, Chen H. Prenatal diagnosis of Pallister-Killian syndrome using cord blood samples. Mol </a:t>
            </a:r>
            <a:r>
              <a:rPr lang="en-US" sz="2400" dirty="0" err="1">
                <a:latin typeface="Calibri" panose="020F0502020204030204" pitchFamily="34" charset="0"/>
                <a:ea typeface="Calibri" panose="020F0502020204030204" pitchFamily="34" charset="0"/>
                <a:cs typeface="Times New Roman" panose="02020603050405020304" pitchFamily="18" charset="0"/>
              </a:rPr>
              <a:t>Cytogenet</a:t>
            </a:r>
            <a:r>
              <a:rPr lang="en-US" sz="2400" dirty="0">
                <a:latin typeface="Calibri" panose="020F0502020204030204" pitchFamily="34" charset="0"/>
                <a:ea typeface="Calibri" panose="020F0502020204030204" pitchFamily="34" charset="0"/>
                <a:cs typeface="Times New Roman" panose="02020603050405020304" pitchFamily="18" charset="0"/>
              </a:rPr>
              <a:t>. 2019 Aug 30;12:39. </a:t>
            </a:r>
            <a:r>
              <a:rPr lang="en-US" sz="2400" dirty="0" err="1">
                <a:latin typeface="Calibri" panose="020F0502020204030204" pitchFamily="34" charset="0"/>
                <a:ea typeface="Calibri" panose="020F0502020204030204" pitchFamily="34" charset="0"/>
                <a:cs typeface="Times New Roman" panose="02020603050405020304" pitchFamily="18" charset="0"/>
              </a:rPr>
              <a:t>doi</a:t>
            </a:r>
            <a:r>
              <a:rPr lang="en-US" sz="2400" dirty="0">
                <a:latin typeface="Calibri" panose="020F0502020204030204" pitchFamily="34" charset="0"/>
                <a:ea typeface="Calibri" panose="020F0502020204030204" pitchFamily="34" charset="0"/>
                <a:cs typeface="Times New Roman" panose="02020603050405020304" pitchFamily="18" charset="0"/>
              </a:rPr>
              <a:t>: 10.1186/s13039-019-0449-x. PMID: 31497069; PMCID: PMC6717365.</a:t>
            </a:r>
          </a:p>
          <a:p>
            <a:pPr marL="342900" indent="-342900" defTabSz="3612520">
              <a:lnSpc>
                <a:spcPct val="107000"/>
              </a:lnSpc>
              <a:spcBef>
                <a:spcPts val="0"/>
              </a:spcBef>
              <a:spcAft>
                <a:spcPts val="800"/>
              </a:spcAft>
              <a:buFont typeface="+mj-lt"/>
              <a:buAutoNum type="arabicPeriod"/>
              <a:defRPr/>
            </a:pPr>
            <a:r>
              <a:rPr lang="en-US" sz="2400" dirty="0">
                <a:latin typeface="Calibri" panose="020F0502020204030204" pitchFamily="34" charset="0"/>
                <a:ea typeface="Calibri" panose="020F0502020204030204" pitchFamily="34" charset="0"/>
                <a:cs typeface="Times New Roman" panose="02020603050405020304" pitchFamily="18" charset="0"/>
              </a:rPr>
              <a:t>Shen JD, et al. Pallister-Killian syndrome: meiosis II non-disjunction may be the first step in the formation of isochromosome 12p. Chin Med J. 2010;123(23):3482–3485.</a:t>
            </a:r>
          </a:p>
          <a:p>
            <a:pPr marL="457200" indent="-457200" defTabSz="3612520">
              <a:buFont typeface="+mj-lt"/>
              <a:buAutoNum type="arabicPeriod"/>
              <a:defRPr/>
            </a:pPr>
            <a:r>
              <a:rPr lang="en-US" sz="2400" dirty="0">
                <a:latin typeface="Calibri" panose="020F0502020204030204" pitchFamily="34" charset="0"/>
                <a:ea typeface="Calibri" panose="020F0502020204030204" pitchFamily="34" charset="0"/>
                <a:cs typeface="Times New Roman" panose="02020603050405020304" pitchFamily="18" charset="0"/>
              </a:rPr>
              <a:t>McLeod DR, </a:t>
            </a:r>
            <a:r>
              <a:rPr lang="en-US" sz="2400" dirty="0" err="1">
                <a:latin typeface="Calibri" panose="020F0502020204030204" pitchFamily="34" charset="0"/>
                <a:ea typeface="Calibri" panose="020F0502020204030204" pitchFamily="34" charset="0"/>
                <a:cs typeface="Times New Roman" panose="02020603050405020304" pitchFamily="18" charset="0"/>
              </a:rPr>
              <a:t>Wesselman</a:t>
            </a:r>
            <a:r>
              <a:rPr lang="en-US" sz="2400" dirty="0">
                <a:latin typeface="Calibri" panose="020F0502020204030204" pitchFamily="34" charset="0"/>
                <a:ea typeface="Calibri" panose="020F0502020204030204" pitchFamily="34" charset="0"/>
                <a:cs typeface="Times New Roman" panose="02020603050405020304" pitchFamily="18" charset="0"/>
              </a:rPr>
              <a:t> LR, Hoar DI. Pallister-Killian syndrome: additional manifestations of cleft palate and sacral appendage. J Med Genet. 1991 Aug;28(8):541-3. </a:t>
            </a:r>
            <a:r>
              <a:rPr lang="en-US" sz="2400" dirty="0" err="1">
                <a:latin typeface="Calibri" panose="020F0502020204030204" pitchFamily="34" charset="0"/>
                <a:ea typeface="Calibri" panose="020F0502020204030204" pitchFamily="34" charset="0"/>
                <a:cs typeface="Times New Roman" panose="02020603050405020304" pitchFamily="18" charset="0"/>
              </a:rPr>
              <a:t>doi</a:t>
            </a:r>
            <a:r>
              <a:rPr lang="en-US" sz="2400" dirty="0">
                <a:latin typeface="Calibri" panose="020F0502020204030204" pitchFamily="34" charset="0"/>
                <a:ea typeface="Calibri" panose="020F0502020204030204" pitchFamily="34" charset="0"/>
                <a:cs typeface="Times New Roman" panose="02020603050405020304" pitchFamily="18" charset="0"/>
              </a:rPr>
              <a:t>: 10.1136/jmg.28.8.541. PMID: 1920372; PMCID: PMC1016985</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1302</TotalTime>
  <Words>1484</Words>
  <Application>Microsoft Office PowerPoint</Application>
  <PresentationFormat>Custom</PresentationFormat>
  <Paragraphs>153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Helvetica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rprichard</dc:creator>
  <cp:lastModifiedBy>Riascos-Castaneda, Roy F</cp:lastModifiedBy>
  <cp:revision>88</cp:revision>
  <dcterms:created xsi:type="dcterms:W3CDTF">2008-10-10T14:35:52Z</dcterms:created>
  <dcterms:modified xsi:type="dcterms:W3CDTF">2024-03-28T01:10:50Z</dcterms:modified>
</cp:coreProperties>
</file>