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4"/>
  </p:notesMasterIdLst>
  <p:sldIdLst>
    <p:sldId id="257" r:id="rId3"/>
  </p:sldIdLst>
  <p:sldSz cx="43891200" cy="32918400"/>
  <p:notesSz cx="6858000" cy="9144000"/>
  <p:defaultTextStyle>
    <a:defPPr>
      <a:defRPr lang="en-US"/>
    </a:defPPr>
    <a:lvl1pPr algn="l" defTabSz="1946275" rtl="0" eaLnBrk="0" fontAlgn="base" hangingPunct="0">
      <a:spcBef>
        <a:spcPct val="0"/>
      </a:spcBef>
      <a:spcAft>
        <a:spcPct val="0"/>
      </a:spcAft>
      <a:defRPr sz="7600" kern="1200">
        <a:solidFill>
          <a:schemeClr val="tx1"/>
        </a:solidFill>
        <a:latin typeface="Arial" panose="020B0604020202020204" pitchFamily="34" charset="0"/>
        <a:ea typeface="+mn-ea"/>
        <a:cs typeface="Arial" panose="020B0604020202020204" pitchFamily="34" charset="0"/>
      </a:defRPr>
    </a:lvl1pPr>
    <a:lvl2pPr marL="1946275" indent="-1235075" algn="l" defTabSz="1946275" rtl="0" eaLnBrk="0" fontAlgn="base" hangingPunct="0">
      <a:spcBef>
        <a:spcPct val="0"/>
      </a:spcBef>
      <a:spcAft>
        <a:spcPct val="0"/>
      </a:spcAft>
      <a:defRPr sz="7600" kern="1200">
        <a:solidFill>
          <a:schemeClr val="tx1"/>
        </a:solidFill>
        <a:latin typeface="Arial" panose="020B0604020202020204" pitchFamily="34" charset="0"/>
        <a:ea typeface="+mn-ea"/>
        <a:cs typeface="Arial" panose="020B0604020202020204" pitchFamily="34" charset="0"/>
      </a:defRPr>
    </a:lvl2pPr>
    <a:lvl3pPr marL="3895725" indent="-2474913" algn="l" defTabSz="1946275" rtl="0" eaLnBrk="0" fontAlgn="base" hangingPunct="0">
      <a:spcBef>
        <a:spcPct val="0"/>
      </a:spcBef>
      <a:spcAft>
        <a:spcPct val="0"/>
      </a:spcAft>
      <a:defRPr sz="7600" kern="1200">
        <a:solidFill>
          <a:schemeClr val="tx1"/>
        </a:solidFill>
        <a:latin typeface="Arial" panose="020B0604020202020204" pitchFamily="34" charset="0"/>
        <a:ea typeface="+mn-ea"/>
        <a:cs typeface="Arial" panose="020B0604020202020204" pitchFamily="34" charset="0"/>
      </a:defRPr>
    </a:lvl3pPr>
    <a:lvl4pPr marL="5845175" indent="-3713163" algn="l" defTabSz="1946275" rtl="0" eaLnBrk="0" fontAlgn="base" hangingPunct="0">
      <a:spcBef>
        <a:spcPct val="0"/>
      </a:spcBef>
      <a:spcAft>
        <a:spcPct val="0"/>
      </a:spcAft>
      <a:defRPr sz="7600" kern="1200">
        <a:solidFill>
          <a:schemeClr val="tx1"/>
        </a:solidFill>
        <a:latin typeface="Arial" panose="020B0604020202020204" pitchFamily="34" charset="0"/>
        <a:ea typeface="+mn-ea"/>
        <a:cs typeface="Arial" panose="020B0604020202020204" pitchFamily="34" charset="0"/>
      </a:defRPr>
    </a:lvl4pPr>
    <a:lvl5pPr marL="7794625" indent="-4953000" algn="l" defTabSz="1946275" rtl="0" eaLnBrk="0" fontAlgn="base" hangingPunct="0">
      <a:spcBef>
        <a:spcPct val="0"/>
      </a:spcBef>
      <a:spcAft>
        <a:spcPct val="0"/>
      </a:spcAft>
      <a:defRPr sz="76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76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76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76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76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5728" autoAdjust="0"/>
  </p:normalViewPr>
  <p:slideViewPr>
    <p:cSldViewPr snapToObjects="1">
      <p:cViewPr>
        <p:scale>
          <a:sx n="57" d="100"/>
          <a:sy n="57" d="100"/>
        </p:scale>
        <p:origin x="-2824" y="-3368"/>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theme" Target="theme/theme1.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549063-8B44-4639-ACC3-E317FC93BBB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54CC589-5D30-4FFB-9971-6A9A7BDEDD26}">
      <dgm:prSet phldrT="[Text]" custT="1"/>
      <dgm:spPr/>
      <dgm:t>
        <a:bodyPr/>
        <a:lstStyle/>
        <a:p>
          <a:r>
            <a:rPr lang="en-US" sz="1800" dirty="0">
              <a:latin typeface="+mn-lt"/>
              <a:cs typeface="Arial" panose="020B0604020202020204" pitchFamily="34" charset="0"/>
            </a:rPr>
            <a:t>6/2023</a:t>
          </a:r>
        </a:p>
        <a:p>
          <a:r>
            <a:rPr lang="en-US" sz="1400" dirty="0">
              <a:latin typeface="Arial" panose="020B0604020202020204" pitchFamily="34" charset="0"/>
              <a:cs typeface="Arial" panose="020B0604020202020204" pitchFamily="34" charset="0"/>
            </a:rPr>
            <a:t>First Endo Clinic Visit </a:t>
          </a:r>
        </a:p>
        <a:p>
          <a:r>
            <a:rPr lang="en-US" sz="1400" dirty="0">
              <a:latin typeface="Arial" panose="020B0604020202020204" pitchFamily="34" charset="0"/>
              <a:cs typeface="Arial" panose="020B0604020202020204" pitchFamily="34" charset="0"/>
            </a:rPr>
            <a:t>Blood Data Collection</a:t>
          </a:r>
        </a:p>
      </dgm:t>
    </dgm:pt>
    <dgm:pt modelId="{34FF97ED-6076-437C-B211-E6B4F36DB59B}" type="parTrans" cxnId="{9AE8FE67-1362-4228-A278-E408327FECD7}">
      <dgm:prSet/>
      <dgm:spPr/>
      <dgm:t>
        <a:bodyPr/>
        <a:lstStyle/>
        <a:p>
          <a:endParaRPr lang="en-US"/>
        </a:p>
      </dgm:t>
    </dgm:pt>
    <dgm:pt modelId="{2A8957F4-2065-49D7-95AA-EF3ED1B9260A}" type="sibTrans" cxnId="{9AE8FE67-1362-4228-A278-E408327FECD7}">
      <dgm:prSet/>
      <dgm:spPr/>
      <dgm:t>
        <a:bodyPr/>
        <a:lstStyle/>
        <a:p>
          <a:endParaRPr lang="en-US"/>
        </a:p>
      </dgm:t>
    </dgm:pt>
    <dgm:pt modelId="{950BCE82-1B42-4EA4-B711-B31C61C648BA}">
      <dgm:prSet phldrT="[Text]" custT="1"/>
      <dgm:spPr/>
      <dgm:t>
        <a:bodyPr/>
        <a:lstStyle/>
        <a:p>
          <a:r>
            <a:rPr lang="en-US" sz="1800" dirty="0"/>
            <a:t>7/2023</a:t>
          </a:r>
        </a:p>
        <a:p>
          <a:r>
            <a:rPr lang="en-US" sz="1400" dirty="0"/>
            <a:t>CDE and Nutrition, Low-Fat, Low-Carb</a:t>
          </a:r>
        </a:p>
        <a:p>
          <a:r>
            <a:rPr lang="en-US" sz="1400" dirty="0"/>
            <a:t>Metformin 1000 mg</a:t>
          </a:r>
        </a:p>
        <a:p>
          <a:r>
            <a:rPr lang="en-US" sz="1400" dirty="0"/>
            <a:t>Atorvastatin 20 mg</a:t>
          </a:r>
        </a:p>
      </dgm:t>
    </dgm:pt>
    <dgm:pt modelId="{126E4137-4318-4C00-87B5-075EBC5DD768}" type="parTrans" cxnId="{B781E465-0D26-425F-8639-55B5A9CD9CC7}">
      <dgm:prSet/>
      <dgm:spPr/>
      <dgm:t>
        <a:bodyPr/>
        <a:lstStyle/>
        <a:p>
          <a:endParaRPr lang="en-US"/>
        </a:p>
      </dgm:t>
    </dgm:pt>
    <dgm:pt modelId="{C2079239-859B-451D-BD72-A7BF40D520F2}" type="sibTrans" cxnId="{B781E465-0D26-425F-8639-55B5A9CD9CC7}">
      <dgm:prSet/>
      <dgm:spPr/>
      <dgm:t>
        <a:bodyPr/>
        <a:lstStyle/>
        <a:p>
          <a:endParaRPr lang="en-US"/>
        </a:p>
      </dgm:t>
    </dgm:pt>
    <dgm:pt modelId="{77F33B4E-E834-40FA-BE28-5B81CEA71E2B}">
      <dgm:prSet phldrT="[Text]" custT="1"/>
      <dgm:spPr/>
      <dgm:t>
        <a:bodyPr/>
        <a:lstStyle/>
        <a:p>
          <a:r>
            <a:rPr lang="en-US" sz="1800" dirty="0"/>
            <a:t>9/2023</a:t>
          </a:r>
        </a:p>
        <a:p>
          <a:r>
            <a:rPr lang="en-US" sz="1400" dirty="0"/>
            <a:t>Stop Statin </a:t>
          </a:r>
        </a:p>
        <a:p>
          <a:r>
            <a:rPr lang="en-US" sz="1400" dirty="0"/>
            <a:t>Start Gemfibrozil   600 mg</a:t>
          </a:r>
        </a:p>
      </dgm:t>
    </dgm:pt>
    <dgm:pt modelId="{D5F24753-4482-4366-A479-F528A7E06C4B}" type="parTrans" cxnId="{A000E34D-8395-496C-893F-9B5CB1F50656}">
      <dgm:prSet/>
      <dgm:spPr/>
      <dgm:t>
        <a:bodyPr/>
        <a:lstStyle/>
        <a:p>
          <a:endParaRPr lang="en-US"/>
        </a:p>
      </dgm:t>
    </dgm:pt>
    <dgm:pt modelId="{E347BF4E-5E8E-435D-AAA3-C1D4371ADA3C}" type="sibTrans" cxnId="{A000E34D-8395-496C-893F-9B5CB1F50656}">
      <dgm:prSet/>
      <dgm:spPr/>
      <dgm:t>
        <a:bodyPr/>
        <a:lstStyle/>
        <a:p>
          <a:endParaRPr lang="en-US"/>
        </a:p>
      </dgm:t>
    </dgm:pt>
    <dgm:pt modelId="{20453133-4854-497E-A40F-755237067547}">
      <dgm:prSet phldrT="[Text]" custT="1"/>
      <dgm:spPr/>
      <dgm:t>
        <a:bodyPr/>
        <a:lstStyle/>
        <a:p>
          <a:r>
            <a:rPr lang="en-US" sz="1800" dirty="0"/>
            <a:t>2/2024</a:t>
          </a:r>
        </a:p>
        <a:p>
          <a:r>
            <a:rPr lang="en-US" sz="1600" dirty="0"/>
            <a:t>Attempt to start long–acting Insulin</a:t>
          </a:r>
        </a:p>
      </dgm:t>
    </dgm:pt>
    <dgm:pt modelId="{0A84F5DE-7B50-4CC8-8562-D99BBB7505E9}" type="parTrans" cxnId="{86D4AC74-CAD4-4C8D-B422-0188F4486BB8}">
      <dgm:prSet/>
      <dgm:spPr/>
      <dgm:t>
        <a:bodyPr/>
        <a:lstStyle/>
        <a:p>
          <a:endParaRPr lang="en-US"/>
        </a:p>
      </dgm:t>
    </dgm:pt>
    <dgm:pt modelId="{0E6CEC57-0A34-44C6-8E10-CBE99E8BDA01}" type="sibTrans" cxnId="{86D4AC74-CAD4-4C8D-B422-0188F4486BB8}">
      <dgm:prSet/>
      <dgm:spPr/>
      <dgm:t>
        <a:bodyPr/>
        <a:lstStyle/>
        <a:p>
          <a:endParaRPr lang="en-US"/>
        </a:p>
      </dgm:t>
    </dgm:pt>
    <dgm:pt modelId="{950D738D-FC51-42D7-BB3C-8219316898E7}">
      <dgm:prSet phldrT="[Text]" custT="1"/>
      <dgm:spPr/>
      <dgm:t>
        <a:bodyPr/>
        <a:lstStyle/>
        <a:p>
          <a:r>
            <a:rPr lang="en-US" sz="1800" dirty="0"/>
            <a:t>11/2023</a:t>
          </a:r>
        </a:p>
        <a:p>
          <a:r>
            <a:rPr lang="en-US" sz="1400" dirty="0"/>
            <a:t>Outpatient Psych Admit, Depression and SI</a:t>
          </a:r>
        </a:p>
        <a:p>
          <a:r>
            <a:rPr lang="en-US" sz="1400" dirty="0"/>
            <a:t>Start Trileptal </a:t>
          </a:r>
        </a:p>
      </dgm:t>
    </dgm:pt>
    <dgm:pt modelId="{E1115007-D8F4-4815-899A-3E0BA4366266}" type="parTrans" cxnId="{9F490339-A6F6-4D87-AC77-3F4757AAA779}">
      <dgm:prSet/>
      <dgm:spPr/>
      <dgm:t>
        <a:bodyPr/>
        <a:lstStyle/>
        <a:p>
          <a:endParaRPr lang="en-US"/>
        </a:p>
      </dgm:t>
    </dgm:pt>
    <dgm:pt modelId="{6802FB01-B825-47B7-BEB0-F88E4DC99FDE}" type="sibTrans" cxnId="{9F490339-A6F6-4D87-AC77-3F4757AAA779}">
      <dgm:prSet/>
      <dgm:spPr/>
      <dgm:t>
        <a:bodyPr/>
        <a:lstStyle/>
        <a:p>
          <a:endParaRPr lang="en-US"/>
        </a:p>
      </dgm:t>
    </dgm:pt>
    <dgm:pt modelId="{6EE03F68-9C94-407A-B6D7-1635BC1D665C}" type="pres">
      <dgm:prSet presAssocID="{5D549063-8B44-4639-ACC3-E317FC93BBB0}" presName="CompostProcess" presStyleCnt="0">
        <dgm:presLayoutVars>
          <dgm:dir/>
          <dgm:resizeHandles val="exact"/>
        </dgm:presLayoutVars>
      </dgm:prSet>
      <dgm:spPr/>
    </dgm:pt>
    <dgm:pt modelId="{7BE72E90-5427-4EB0-98A1-E39A9A865671}" type="pres">
      <dgm:prSet presAssocID="{5D549063-8B44-4639-ACC3-E317FC93BBB0}" presName="arrow" presStyleLbl="bgShp" presStyleIdx="0" presStyleCnt="1" custScaleX="117647" custLinFactNeighborX="-12918" custLinFactNeighborY="-1846"/>
      <dgm:spPr>
        <a:solidFill>
          <a:schemeClr val="accent2"/>
        </a:solidFill>
        <a:scene3d>
          <a:camera prst="orthographicFront"/>
          <a:lightRig rig="threePt" dir="t"/>
        </a:scene3d>
        <a:sp3d>
          <a:bevelT w="152400" h="50800" prst="softRound"/>
        </a:sp3d>
      </dgm:spPr>
    </dgm:pt>
    <dgm:pt modelId="{6504234F-1711-4F2B-A605-F4C81C37342A}" type="pres">
      <dgm:prSet presAssocID="{5D549063-8B44-4639-ACC3-E317FC93BBB0}" presName="linearProcess" presStyleCnt="0"/>
      <dgm:spPr/>
    </dgm:pt>
    <dgm:pt modelId="{797657CF-8CE3-4F64-92A3-93641A5D0970}" type="pres">
      <dgm:prSet presAssocID="{154CC589-5D30-4FFB-9971-6A9A7BDEDD26}" presName="textNode" presStyleLbl="node1" presStyleIdx="0" presStyleCnt="5" custScaleX="44744" custLinFactNeighborX="-12679" custLinFactNeighborY="-1487">
        <dgm:presLayoutVars>
          <dgm:bulletEnabled val="1"/>
        </dgm:presLayoutVars>
      </dgm:prSet>
      <dgm:spPr/>
    </dgm:pt>
    <dgm:pt modelId="{C0CFEE78-5C30-4F54-8AA8-7A295B66A367}" type="pres">
      <dgm:prSet presAssocID="{2A8957F4-2065-49D7-95AA-EF3ED1B9260A}" presName="sibTrans" presStyleCnt="0"/>
      <dgm:spPr/>
    </dgm:pt>
    <dgm:pt modelId="{C5BE1BF5-2860-43F1-9A6E-5E1B888E227D}" type="pres">
      <dgm:prSet presAssocID="{950BCE82-1B42-4EA4-B711-B31C61C648BA}" presName="textNode" presStyleLbl="node1" presStyleIdx="1" presStyleCnt="5" custScaleX="42995" custLinFactNeighborX="-78560" custLinFactNeighborY="-1983">
        <dgm:presLayoutVars>
          <dgm:bulletEnabled val="1"/>
        </dgm:presLayoutVars>
      </dgm:prSet>
      <dgm:spPr/>
    </dgm:pt>
    <dgm:pt modelId="{13B28787-D1BF-43F2-8680-8F366B8AE283}" type="pres">
      <dgm:prSet presAssocID="{C2079239-859B-451D-BD72-A7BF40D520F2}" presName="sibTrans" presStyleCnt="0"/>
      <dgm:spPr/>
    </dgm:pt>
    <dgm:pt modelId="{3E4DE5E3-A6D8-427D-AEF0-A2BD27D36486}" type="pres">
      <dgm:prSet presAssocID="{77F33B4E-E834-40FA-BE28-5B81CEA71E2B}" presName="textNode" presStyleLbl="node1" presStyleIdx="2" presStyleCnt="5" custScaleX="43433" custLinFactX="-6910" custLinFactNeighborX="-100000" custLinFactNeighborY="-1488">
        <dgm:presLayoutVars>
          <dgm:bulletEnabled val="1"/>
        </dgm:presLayoutVars>
      </dgm:prSet>
      <dgm:spPr/>
    </dgm:pt>
    <dgm:pt modelId="{E12D2D09-095F-4556-9709-CB08E366C095}" type="pres">
      <dgm:prSet presAssocID="{E347BF4E-5E8E-435D-AAA3-C1D4371ADA3C}" presName="sibTrans" presStyleCnt="0"/>
      <dgm:spPr/>
    </dgm:pt>
    <dgm:pt modelId="{7E802948-5F58-47C7-BB5D-4AF8E3ED4E5B}" type="pres">
      <dgm:prSet presAssocID="{950D738D-FC51-42D7-BB3C-8219316898E7}" presName="textNode" presStyleLbl="node1" presStyleIdx="3" presStyleCnt="5" custScaleX="45327" custLinFactX="-17271" custLinFactNeighborX="-100000" custLinFactNeighborY="-991">
        <dgm:presLayoutVars>
          <dgm:bulletEnabled val="1"/>
        </dgm:presLayoutVars>
      </dgm:prSet>
      <dgm:spPr/>
    </dgm:pt>
    <dgm:pt modelId="{320D476B-2CA9-4146-8F42-7D9440A8A0F2}" type="pres">
      <dgm:prSet presAssocID="{6802FB01-B825-47B7-BEB0-F88E4DC99FDE}" presName="sibTrans" presStyleCnt="0"/>
      <dgm:spPr/>
    </dgm:pt>
    <dgm:pt modelId="{EB5365EF-A4F5-4E4A-8081-6A3287CB01D8}" type="pres">
      <dgm:prSet presAssocID="{20453133-4854-497E-A40F-755237067547}" presName="textNode" presStyleLbl="node1" presStyleIdx="4" presStyleCnt="5" custScaleX="41211" custLinFactX="-27646" custLinFactNeighborX="-100000" custLinFactNeighborY="-329">
        <dgm:presLayoutVars>
          <dgm:bulletEnabled val="1"/>
        </dgm:presLayoutVars>
      </dgm:prSet>
      <dgm:spPr/>
    </dgm:pt>
  </dgm:ptLst>
  <dgm:cxnLst>
    <dgm:cxn modelId="{F6C86900-302F-43DA-AD12-00E773E14F3D}" type="presOf" srcId="{950BCE82-1B42-4EA4-B711-B31C61C648BA}" destId="{C5BE1BF5-2860-43F1-9A6E-5E1B888E227D}" srcOrd="0" destOrd="0" presId="urn:microsoft.com/office/officeart/2005/8/layout/hProcess9"/>
    <dgm:cxn modelId="{91A15D18-30F1-4D50-A993-352DE79CE7DE}" type="presOf" srcId="{154CC589-5D30-4FFB-9971-6A9A7BDEDD26}" destId="{797657CF-8CE3-4F64-92A3-93641A5D0970}" srcOrd="0" destOrd="0" presId="urn:microsoft.com/office/officeart/2005/8/layout/hProcess9"/>
    <dgm:cxn modelId="{3200041D-A840-455D-A288-1E5B0433D4C6}" type="presOf" srcId="{77F33B4E-E834-40FA-BE28-5B81CEA71E2B}" destId="{3E4DE5E3-A6D8-427D-AEF0-A2BD27D36486}" srcOrd="0" destOrd="0" presId="urn:microsoft.com/office/officeart/2005/8/layout/hProcess9"/>
    <dgm:cxn modelId="{BE54EA2D-FE77-4B85-BF28-E236C1568ECB}" type="presOf" srcId="{950D738D-FC51-42D7-BB3C-8219316898E7}" destId="{7E802948-5F58-47C7-BB5D-4AF8E3ED4E5B}" srcOrd="0" destOrd="0" presId="urn:microsoft.com/office/officeart/2005/8/layout/hProcess9"/>
    <dgm:cxn modelId="{9F490339-A6F6-4D87-AC77-3F4757AAA779}" srcId="{5D549063-8B44-4639-ACC3-E317FC93BBB0}" destId="{950D738D-FC51-42D7-BB3C-8219316898E7}" srcOrd="3" destOrd="0" parTransId="{E1115007-D8F4-4815-899A-3E0BA4366266}" sibTransId="{6802FB01-B825-47B7-BEB0-F88E4DC99FDE}"/>
    <dgm:cxn modelId="{A000E34D-8395-496C-893F-9B5CB1F50656}" srcId="{5D549063-8B44-4639-ACC3-E317FC93BBB0}" destId="{77F33B4E-E834-40FA-BE28-5B81CEA71E2B}" srcOrd="2" destOrd="0" parTransId="{D5F24753-4482-4366-A479-F528A7E06C4B}" sibTransId="{E347BF4E-5E8E-435D-AAA3-C1D4371ADA3C}"/>
    <dgm:cxn modelId="{B781E465-0D26-425F-8639-55B5A9CD9CC7}" srcId="{5D549063-8B44-4639-ACC3-E317FC93BBB0}" destId="{950BCE82-1B42-4EA4-B711-B31C61C648BA}" srcOrd="1" destOrd="0" parTransId="{126E4137-4318-4C00-87B5-075EBC5DD768}" sibTransId="{C2079239-859B-451D-BD72-A7BF40D520F2}"/>
    <dgm:cxn modelId="{9AE8FE67-1362-4228-A278-E408327FECD7}" srcId="{5D549063-8B44-4639-ACC3-E317FC93BBB0}" destId="{154CC589-5D30-4FFB-9971-6A9A7BDEDD26}" srcOrd="0" destOrd="0" parTransId="{34FF97ED-6076-437C-B211-E6B4F36DB59B}" sibTransId="{2A8957F4-2065-49D7-95AA-EF3ED1B9260A}"/>
    <dgm:cxn modelId="{86D4AC74-CAD4-4C8D-B422-0188F4486BB8}" srcId="{5D549063-8B44-4639-ACC3-E317FC93BBB0}" destId="{20453133-4854-497E-A40F-755237067547}" srcOrd="4" destOrd="0" parTransId="{0A84F5DE-7B50-4CC8-8562-D99BBB7505E9}" sibTransId="{0E6CEC57-0A34-44C6-8E10-CBE99E8BDA01}"/>
    <dgm:cxn modelId="{C6911B97-66F5-43BA-B890-0B6D79596F34}" type="presOf" srcId="{20453133-4854-497E-A40F-755237067547}" destId="{EB5365EF-A4F5-4E4A-8081-6A3287CB01D8}" srcOrd="0" destOrd="0" presId="urn:microsoft.com/office/officeart/2005/8/layout/hProcess9"/>
    <dgm:cxn modelId="{E35A41CA-E011-434A-B881-8A7F2401C4DB}" type="presOf" srcId="{5D549063-8B44-4639-ACC3-E317FC93BBB0}" destId="{6EE03F68-9C94-407A-B6D7-1635BC1D665C}" srcOrd="0" destOrd="0" presId="urn:microsoft.com/office/officeart/2005/8/layout/hProcess9"/>
    <dgm:cxn modelId="{C7100526-AE04-4006-828B-682E9CCBBC95}" type="presParOf" srcId="{6EE03F68-9C94-407A-B6D7-1635BC1D665C}" destId="{7BE72E90-5427-4EB0-98A1-E39A9A865671}" srcOrd="0" destOrd="0" presId="urn:microsoft.com/office/officeart/2005/8/layout/hProcess9"/>
    <dgm:cxn modelId="{39197F39-8810-45CD-BDB6-0601DB93D3A0}" type="presParOf" srcId="{6EE03F68-9C94-407A-B6D7-1635BC1D665C}" destId="{6504234F-1711-4F2B-A605-F4C81C37342A}" srcOrd="1" destOrd="0" presId="urn:microsoft.com/office/officeart/2005/8/layout/hProcess9"/>
    <dgm:cxn modelId="{97FCDE10-11D4-4ABA-8A2C-89D406FAFF18}" type="presParOf" srcId="{6504234F-1711-4F2B-A605-F4C81C37342A}" destId="{797657CF-8CE3-4F64-92A3-93641A5D0970}" srcOrd="0" destOrd="0" presId="urn:microsoft.com/office/officeart/2005/8/layout/hProcess9"/>
    <dgm:cxn modelId="{B555D275-1080-45D6-9688-84B9E93E57C4}" type="presParOf" srcId="{6504234F-1711-4F2B-A605-F4C81C37342A}" destId="{C0CFEE78-5C30-4F54-8AA8-7A295B66A367}" srcOrd="1" destOrd="0" presId="urn:microsoft.com/office/officeart/2005/8/layout/hProcess9"/>
    <dgm:cxn modelId="{03312A00-9EDD-418D-A68D-07EB4E6DB2B2}" type="presParOf" srcId="{6504234F-1711-4F2B-A605-F4C81C37342A}" destId="{C5BE1BF5-2860-43F1-9A6E-5E1B888E227D}" srcOrd="2" destOrd="0" presId="urn:microsoft.com/office/officeart/2005/8/layout/hProcess9"/>
    <dgm:cxn modelId="{90A655B2-F372-428D-9A3A-28E13939602A}" type="presParOf" srcId="{6504234F-1711-4F2B-A605-F4C81C37342A}" destId="{13B28787-D1BF-43F2-8680-8F366B8AE283}" srcOrd="3" destOrd="0" presId="urn:microsoft.com/office/officeart/2005/8/layout/hProcess9"/>
    <dgm:cxn modelId="{F59D66EA-729B-4310-9C10-5EDB475AEAA4}" type="presParOf" srcId="{6504234F-1711-4F2B-A605-F4C81C37342A}" destId="{3E4DE5E3-A6D8-427D-AEF0-A2BD27D36486}" srcOrd="4" destOrd="0" presId="urn:microsoft.com/office/officeart/2005/8/layout/hProcess9"/>
    <dgm:cxn modelId="{FE63C7B4-05D2-44DD-912E-54608B6243FD}" type="presParOf" srcId="{6504234F-1711-4F2B-A605-F4C81C37342A}" destId="{E12D2D09-095F-4556-9709-CB08E366C095}" srcOrd="5" destOrd="0" presId="urn:microsoft.com/office/officeart/2005/8/layout/hProcess9"/>
    <dgm:cxn modelId="{7C28F62A-8BB7-40CC-843C-CF468AA9C688}" type="presParOf" srcId="{6504234F-1711-4F2B-A605-F4C81C37342A}" destId="{7E802948-5F58-47C7-BB5D-4AF8E3ED4E5B}" srcOrd="6" destOrd="0" presId="urn:microsoft.com/office/officeart/2005/8/layout/hProcess9"/>
    <dgm:cxn modelId="{9CE0B195-24E2-44AB-9913-A5E35C4BD5C8}" type="presParOf" srcId="{6504234F-1711-4F2B-A605-F4C81C37342A}" destId="{320D476B-2CA9-4146-8F42-7D9440A8A0F2}" srcOrd="7" destOrd="0" presId="urn:microsoft.com/office/officeart/2005/8/layout/hProcess9"/>
    <dgm:cxn modelId="{9970A2B8-2EFC-453F-AAC1-BBE37B22FF95}" type="presParOf" srcId="{6504234F-1711-4F2B-A605-F4C81C37342A}" destId="{EB5365EF-A4F5-4E4A-8081-6A3287CB01D8}" srcOrd="8" destOrd="0" presId="urn:microsoft.com/office/officeart/2005/8/layout/hProcess9"/>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72E90-5427-4EB0-98A1-E39A9A865671}">
      <dsp:nvSpPr>
        <dsp:cNvPr id="0" name=""/>
        <dsp:cNvSpPr/>
      </dsp:nvSpPr>
      <dsp:spPr>
        <a:xfrm>
          <a:off x="0" y="0"/>
          <a:ext cx="14610679" cy="3255421"/>
        </a:xfrm>
        <a:prstGeom prst="rightArrow">
          <a:avLst/>
        </a:prstGeom>
        <a:solidFill>
          <a:schemeClr val="accent2"/>
        </a:solidFill>
        <a:ln>
          <a:noFill/>
        </a:ln>
        <a:effectLst/>
        <a:scene3d>
          <a:camera prst="orthographicFront"/>
          <a:lightRig rig="threePt" dir="t"/>
        </a:scene3d>
        <a:sp3d>
          <a:bevelT w="152400" h="50800" prst="softRound"/>
        </a:sp3d>
      </dsp:spPr>
      <dsp:style>
        <a:lnRef idx="0">
          <a:scrgbClr r="0" g="0" b="0"/>
        </a:lnRef>
        <a:fillRef idx="1">
          <a:scrgbClr r="0" g="0" b="0"/>
        </a:fillRef>
        <a:effectRef idx="0">
          <a:scrgbClr r="0" g="0" b="0"/>
        </a:effectRef>
        <a:fontRef idx="minor"/>
      </dsp:style>
    </dsp:sp>
    <dsp:sp modelId="{797657CF-8CE3-4F64-92A3-93641A5D0970}">
      <dsp:nvSpPr>
        <dsp:cNvPr id="0" name=""/>
        <dsp:cNvSpPr/>
      </dsp:nvSpPr>
      <dsp:spPr>
        <a:xfrm>
          <a:off x="632401" y="957263"/>
          <a:ext cx="2104227" cy="1302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Arial" panose="020B0604020202020204" pitchFamily="34" charset="0"/>
            </a:rPr>
            <a:t>6/2023</a:t>
          </a:r>
        </a:p>
        <a:p>
          <a:pPr marL="0" lvl="0" indent="0" algn="ctr" defTabSz="8001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First Endo Clinic Visit </a:t>
          </a:r>
        </a:p>
        <a:p>
          <a:pPr marL="0" lvl="0" indent="0" algn="ctr" defTabSz="8001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Blood Data Collection</a:t>
          </a:r>
        </a:p>
      </dsp:txBody>
      <dsp:txXfrm>
        <a:off x="695968" y="1020830"/>
        <a:ext cx="1977093" cy="1175034"/>
      </dsp:txXfrm>
    </dsp:sp>
    <dsp:sp modelId="{C5BE1BF5-2860-43F1-9A6E-5E1B888E227D}">
      <dsp:nvSpPr>
        <dsp:cNvPr id="0" name=""/>
        <dsp:cNvSpPr/>
      </dsp:nvSpPr>
      <dsp:spPr>
        <a:xfrm>
          <a:off x="2985879" y="950804"/>
          <a:ext cx="2021975" cy="1302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7/2023</a:t>
          </a:r>
        </a:p>
        <a:p>
          <a:pPr marL="0" lvl="0" indent="0" algn="ctr" defTabSz="800100">
            <a:lnSpc>
              <a:spcPct val="90000"/>
            </a:lnSpc>
            <a:spcBef>
              <a:spcPct val="0"/>
            </a:spcBef>
            <a:spcAft>
              <a:spcPct val="35000"/>
            </a:spcAft>
            <a:buNone/>
          </a:pPr>
          <a:r>
            <a:rPr lang="en-US" sz="1400" kern="1200" dirty="0"/>
            <a:t>CDE and Nutrition, Low-Fat, Low-Carb</a:t>
          </a:r>
        </a:p>
        <a:p>
          <a:pPr marL="0" lvl="0" indent="0" algn="ctr" defTabSz="800100">
            <a:lnSpc>
              <a:spcPct val="90000"/>
            </a:lnSpc>
            <a:spcBef>
              <a:spcPct val="0"/>
            </a:spcBef>
            <a:spcAft>
              <a:spcPct val="35000"/>
            </a:spcAft>
            <a:buNone/>
          </a:pPr>
          <a:r>
            <a:rPr lang="en-US" sz="1400" kern="1200" dirty="0"/>
            <a:t>Metformin 1000 mg</a:t>
          </a:r>
        </a:p>
        <a:p>
          <a:pPr marL="0" lvl="0" indent="0" algn="ctr" defTabSz="800100">
            <a:lnSpc>
              <a:spcPct val="90000"/>
            </a:lnSpc>
            <a:spcBef>
              <a:spcPct val="0"/>
            </a:spcBef>
            <a:spcAft>
              <a:spcPct val="35000"/>
            </a:spcAft>
            <a:buNone/>
          </a:pPr>
          <a:r>
            <a:rPr lang="en-US" sz="1400" kern="1200" dirty="0"/>
            <a:t>Atorvastatin 20 mg</a:t>
          </a:r>
        </a:p>
      </dsp:txBody>
      <dsp:txXfrm>
        <a:off x="3049446" y="1014371"/>
        <a:ext cx="1894841" cy="1175034"/>
      </dsp:txXfrm>
    </dsp:sp>
    <dsp:sp modelId="{3E4DE5E3-A6D8-427D-AEF0-A2BD27D36486}">
      <dsp:nvSpPr>
        <dsp:cNvPr id="0" name=""/>
        <dsp:cNvSpPr/>
      </dsp:nvSpPr>
      <dsp:spPr>
        <a:xfrm>
          <a:off x="5256798" y="957250"/>
          <a:ext cx="2042573" cy="1302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9/2023</a:t>
          </a:r>
        </a:p>
        <a:p>
          <a:pPr marL="0" lvl="0" indent="0" algn="ctr" defTabSz="800100">
            <a:lnSpc>
              <a:spcPct val="90000"/>
            </a:lnSpc>
            <a:spcBef>
              <a:spcPct val="0"/>
            </a:spcBef>
            <a:spcAft>
              <a:spcPct val="35000"/>
            </a:spcAft>
            <a:buNone/>
          </a:pPr>
          <a:r>
            <a:rPr lang="en-US" sz="1400" kern="1200" dirty="0"/>
            <a:t>Stop Statin </a:t>
          </a:r>
        </a:p>
        <a:p>
          <a:pPr marL="0" lvl="0" indent="0" algn="ctr" defTabSz="800100">
            <a:lnSpc>
              <a:spcPct val="90000"/>
            </a:lnSpc>
            <a:spcBef>
              <a:spcPct val="0"/>
            </a:spcBef>
            <a:spcAft>
              <a:spcPct val="35000"/>
            </a:spcAft>
            <a:buNone/>
          </a:pPr>
          <a:r>
            <a:rPr lang="en-US" sz="1400" kern="1200" dirty="0"/>
            <a:t>Start Gemfibrozil   600 mg</a:t>
          </a:r>
        </a:p>
      </dsp:txBody>
      <dsp:txXfrm>
        <a:off x="5320365" y="1020817"/>
        <a:ext cx="1915439" cy="1175034"/>
      </dsp:txXfrm>
    </dsp:sp>
    <dsp:sp modelId="{7E802948-5F58-47C7-BB5D-4AF8E3ED4E5B}">
      <dsp:nvSpPr>
        <dsp:cNvPr id="0" name=""/>
        <dsp:cNvSpPr/>
      </dsp:nvSpPr>
      <dsp:spPr>
        <a:xfrm>
          <a:off x="7542647" y="963721"/>
          <a:ext cx="2131644" cy="1302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11/2023</a:t>
          </a:r>
        </a:p>
        <a:p>
          <a:pPr marL="0" lvl="0" indent="0" algn="ctr" defTabSz="800100">
            <a:lnSpc>
              <a:spcPct val="90000"/>
            </a:lnSpc>
            <a:spcBef>
              <a:spcPct val="0"/>
            </a:spcBef>
            <a:spcAft>
              <a:spcPct val="35000"/>
            </a:spcAft>
            <a:buNone/>
          </a:pPr>
          <a:r>
            <a:rPr lang="en-US" sz="1400" kern="1200" dirty="0"/>
            <a:t>Outpatient Psych Admit, Depression and SI</a:t>
          </a:r>
        </a:p>
        <a:p>
          <a:pPr marL="0" lvl="0" indent="0" algn="ctr" defTabSz="800100">
            <a:lnSpc>
              <a:spcPct val="90000"/>
            </a:lnSpc>
            <a:spcBef>
              <a:spcPct val="0"/>
            </a:spcBef>
            <a:spcAft>
              <a:spcPct val="35000"/>
            </a:spcAft>
            <a:buNone/>
          </a:pPr>
          <a:r>
            <a:rPr lang="en-US" sz="1400" kern="1200" dirty="0"/>
            <a:t>Start Trileptal </a:t>
          </a:r>
        </a:p>
      </dsp:txBody>
      <dsp:txXfrm>
        <a:off x="7606214" y="1027288"/>
        <a:ext cx="2004510" cy="1175034"/>
      </dsp:txXfrm>
    </dsp:sp>
    <dsp:sp modelId="{EB5365EF-A4F5-4E4A-8081-6A3287CB01D8}">
      <dsp:nvSpPr>
        <dsp:cNvPr id="0" name=""/>
        <dsp:cNvSpPr/>
      </dsp:nvSpPr>
      <dsp:spPr>
        <a:xfrm>
          <a:off x="9916909" y="972342"/>
          <a:ext cx="1938077" cy="1302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2/2024</a:t>
          </a:r>
        </a:p>
        <a:p>
          <a:pPr marL="0" lvl="0" indent="0" algn="ctr" defTabSz="800100">
            <a:lnSpc>
              <a:spcPct val="90000"/>
            </a:lnSpc>
            <a:spcBef>
              <a:spcPct val="0"/>
            </a:spcBef>
            <a:spcAft>
              <a:spcPct val="35000"/>
            </a:spcAft>
            <a:buNone/>
          </a:pPr>
          <a:r>
            <a:rPr lang="en-US" sz="1600" kern="1200" dirty="0"/>
            <a:t>Attempt to start long–acting Insulin</a:t>
          </a:r>
        </a:p>
      </dsp:txBody>
      <dsp:txXfrm>
        <a:off x="9980476" y="1035909"/>
        <a:ext cx="1810943" cy="117503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C26738-89D1-9325-FF5E-699ABD2DFD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1947158">
              <a:defRPr sz="1200"/>
            </a:lvl1pPr>
          </a:lstStyle>
          <a:p>
            <a:pPr>
              <a:defRPr/>
            </a:pPr>
            <a:endParaRPr lang="en-US"/>
          </a:p>
        </p:txBody>
      </p:sp>
      <p:sp>
        <p:nvSpPr>
          <p:cNvPr id="3" name="Date Placeholder 2">
            <a:extLst>
              <a:ext uri="{FF2B5EF4-FFF2-40B4-BE49-F238E27FC236}">
                <a16:creationId xmlns:a16="http://schemas.microsoft.com/office/drawing/2014/main" id="{7C7AE87E-763A-7AA5-6916-1B0FBFBEB38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defTabSz="1947158">
              <a:defRPr sz="1200"/>
            </a:lvl1pPr>
          </a:lstStyle>
          <a:p>
            <a:pPr>
              <a:defRPr/>
            </a:pPr>
            <a:fld id="{EBE27781-8199-C04F-844E-BE03107CB5AC}" type="datetimeFigureOut">
              <a:rPr lang="en-US"/>
              <a:pPr>
                <a:defRPr/>
              </a:pPr>
              <a:t>3/24/24</a:t>
            </a:fld>
            <a:endParaRPr lang="en-US"/>
          </a:p>
        </p:txBody>
      </p:sp>
      <p:sp>
        <p:nvSpPr>
          <p:cNvPr id="4" name="Slide Image Placeholder 3">
            <a:extLst>
              <a:ext uri="{FF2B5EF4-FFF2-40B4-BE49-F238E27FC236}">
                <a16:creationId xmlns:a16="http://schemas.microsoft.com/office/drawing/2014/main" id="{6FCB1B6E-A7F5-01FD-90DA-3A85C604EA5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3982DCF-0921-4CDE-3B2F-CD61D79C08E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DFCC960-309A-D844-4C02-8BECF75431C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947158">
              <a:defRPr sz="1200"/>
            </a:lvl1pPr>
          </a:lstStyle>
          <a:p>
            <a:pPr>
              <a:defRPr/>
            </a:pPr>
            <a:endParaRPr lang="en-US"/>
          </a:p>
        </p:txBody>
      </p:sp>
      <p:sp>
        <p:nvSpPr>
          <p:cNvPr id="7" name="Slide Number Placeholder 6">
            <a:extLst>
              <a:ext uri="{FF2B5EF4-FFF2-40B4-BE49-F238E27FC236}">
                <a16:creationId xmlns:a16="http://schemas.microsoft.com/office/drawing/2014/main" id="{9F37EE3F-E174-88FB-34AC-BEBD759540D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B47B7D8-BBF0-4A44-8F63-0495C4D9ECB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ern="1200">
        <a:solidFill>
          <a:schemeClr val="tx1"/>
        </a:solidFill>
        <a:latin typeface="+mn-lt"/>
        <a:ea typeface="+mn-ea"/>
        <a:cs typeface="+mn-cs"/>
      </a:defRPr>
    </a:lvl1pPr>
    <a:lvl2pPr marL="709613" algn="l" rtl="0" eaLnBrk="0" fontAlgn="base" hangingPunct="0">
      <a:spcBef>
        <a:spcPct val="30000"/>
      </a:spcBef>
      <a:spcAft>
        <a:spcPct val="0"/>
      </a:spcAft>
      <a:defRPr kern="1200">
        <a:solidFill>
          <a:schemeClr val="tx1"/>
        </a:solidFill>
        <a:latin typeface="+mn-lt"/>
        <a:ea typeface="+mn-ea"/>
        <a:cs typeface="+mn-cs"/>
      </a:defRPr>
    </a:lvl2pPr>
    <a:lvl3pPr marL="1420813" algn="l" rtl="0" eaLnBrk="0" fontAlgn="base" hangingPunct="0">
      <a:spcBef>
        <a:spcPct val="30000"/>
      </a:spcBef>
      <a:spcAft>
        <a:spcPct val="0"/>
      </a:spcAft>
      <a:defRPr kern="1200">
        <a:solidFill>
          <a:schemeClr val="tx1"/>
        </a:solidFill>
        <a:latin typeface="+mn-lt"/>
        <a:ea typeface="+mn-ea"/>
        <a:cs typeface="+mn-cs"/>
      </a:defRPr>
    </a:lvl3pPr>
    <a:lvl4pPr marL="2132013" algn="l" rtl="0" eaLnBrk="0" fontAlgn="base" hangingPunct="0">
      <a:spcBef>
        <a:spcPct val="30000"/>
      </a:spcBef>
      <a:spcAft>
        <a:spcPct val="0"/>
      </a:spcAft>
      <a:defRPr kern="1200">
        <a:solidFill>
          <a:schemeClr val="tx1"/>
        </a:solidFill>
        <a:latin typeface="+mn-lt"/>
        <a:ea typeface="+mn-ea"/>
        <a:cs typeface="+mn-cs"/>
      </a:defRPr>
    </a:lvl4pPr>
    <a:lvl5pPr marL="2841625" algn="l" rtl="0" eaLnBrk="0" fontAlgn="base" hangingPunct="0">
      <a:spcBef>
        <a:spcPct val="30000"/>
      </a:spcBef>
      <a:spcAft>
        <a:spcPct val="0"/>
      </a:spcAft>
      <a:defRPr kern="1200">
        <a:solidFill>
          <a:schemeClr val="tx1"/>
        </a:solidFill>
        <a:latin typeface="+mn-lt"/>
        <a:ea typeface="+mn-ea"/>
        <a:cs typeface="+mn-cs"/>
      </a:defRPr>
    </a:lvl5pPr>
    <a:lvl6pPr marL="3553744" algn="l" defTabSz="1421498" rtl="0" eaLnBrk="1" latinLnBrk="0" hangingPunct="1">
      <a:defRPr sz="1867" kern="1200">
        <a:solidFill>
          <a:schemeClr val="tx1"/>
        </a:solidFill>
        <a:latin typeface="+mn-lt"/>
        <a:ea typeface="+mn-ea"/>
        <a:cs typeface="+mn-cs"/>
      </a:defRPr>
    </a:lvl6pPr>
    <a:lvl7pPr marL="4264493" algn="l" defTabSz="1421498" rtl="0" eaLnBrk="1" latinLnBrk="0" hangingPunct="1">
      <a:defRPr sz="1867" kern="1200">
        <a:solidFill>
          <a:schemeClr val="tx1"/>
        </a:solidFill>
        <a:latin typeface="+mn-lt"/>
        <a:ea typeface="+mn-ea"/>
        <a:cs typeface="+mn-cs"/>
      </a:defRPr>
    </a:lvl7pPr>
    <a:lvl8pPr marL="4975243" algn="l" defTabSz="1421498" rtl="0" eaLnBrk="1" latinLnBrk="0" hangingPunct="1">
      <a:defRPr sz="1867" kern="1200">
        <a:solidFill>
          <a:schemeClr val="tx1"/>
        </a:solidFill>
        <a:latin typeface="+mn-lt"/>
        <a:ea typeface="+mn-ea"/>
        <a:cs typeface="+mn-cs"/>
      </a:defRPr>
    </a:lvl8pPr>
    <a:lvl9pPr marL="5685992" algn="l" defTabSz="1421498" rtl="0" eaLnBrk="1" latinLnBrk="0" hangingPunct="1">
      <a:defRPr sz="186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CEB786D-11FE-7C8A-DB38-7A76DFE76E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44D230D-D3C7-5185-DF04-2DF349D3982D}"/>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US" altLang="en-US" sz="1867" dirty="0"/>
          </a:p>
        </p:txBody>
      </p:sp>
      <p:sp>
        <p:nvSpPr>
          <p:cNvPr id="4100" name="Slide Number Placeholder 3">
            <a:extLst>
              <a:ext uri="{FF2B5EF4-FFF2-40B4-BE49-F238E27FC236}">
                <a16:creationId xmlns:a16="http://schemas.microsoft.com/office/drawing/2014/main" id="{E4AA09CE-7751-CD36-4364-10D74FC984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477BB13-AEC0-374E-8645-1497CD62BAF6}" type="slidenum">
              <a:rPr lang="en-US" altLang="en-US"/>
              <a:pPr/>
              <a:t>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1671777" indent="0" algn="ctr">
              <a:buNone/>
              <a:defRPr>
                <a:solidFill>
                  <a:schemeClr val="tx1">
                    <a:tint val="75000"/>
                  </a:schemeClr>
                </a:solidFill>
              </a:defRPr>
            </a:lvl2pPr>
            <a:lvl3pPr marL="3343555" indent="0" algn="ctr">
              <a:buNone/>
              <a:defRPr>
                <a:solidFill>
                  <a:schemeClr val="tx1">
                    <a:tint val="75000"/>
                  </a:schemeClr>
                </a:solidFill>
              </a:defRPr>
            </a:lvl3pPr>
            <a:lvl4pPr marL="5015331" indent="0" algn="ctr">
              <a:buNone/>
              <a:defRPr>
                <a:solidFill>
                  <a:schemeClr val="tx1">
                    <a:tint val="75000"/>
                  </a:schemeClr>
                </a:solidFill>
              </a:defRPr>
            </a:lvl4pPr>
            <a:lvl5pPr marL="6687110" indent="0" algn="ctr">
              <a:buNone/>
              <a:defRPr>
                <a:solidFill>
                  <a:schemeClr val="tx1">
                    <a:tint val="75000"/>
                  </a:schemeClr>
                </a:solidFill>
              </a:defRPr>
            </a:lvl5pPr>
            <a:lvl6pPr marL="8358886" indent="0" algn="ctr">
              <a:buNone/>
              <a:defRPr>
                <a:solidFill>
                  <a:schemeClr val="tx1">
                    <a:tint val="75000"/>
                  </a:schemeClr>
                </a:solidFill>
              </a:defRPr>
            </a:lvl6pPr>
            <a:lvl7pPr marL="10030661" indent="0" algn="ctr">
              <a:buNone/>
              <a:defRPr>
                <a:solidFill>
                  <a:schemeClr val="tx1">
                    <a:tint val="75000"/>
                  </a:schemeClr>
                </a:solidFill>
              </a:defRPr>
            </a:lvl7pPr>
            <a:lvl8pPr marL="11702438" indent="0" algn="ctr">
              <a:buNone/>
              <a:defRPr>
                <a:solidFill>
                  <a:schemeClr val="tx1">
                    <a:tint val="75000"/>
                  </a:schemeClr>
                </a:solidFill>
              </a:defRPr>
            </a:lvl8pPr>
            <a:lvl9pPr marL="1337421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6BBEF57-BDC7-578E-735B-158D2F01EAAE}"/>
              </a:ext>
            </a:extLst>
          </p:cNvPr>
          <p:cNvSpPr>
            <a:spLocks noGrp="1"/>
          </p:cNvSpPr>
          <p:nvPr>
            <p:ph type="dt" sz="half" idx="10"/>
          </p:nvPr>
        </p:nvSpPr>
        <p:spPr/>
        <p:txBody>
          <a:bodyPr/>
          <a:lstStyle>
            <a:lvl1pPr>
              <a:defRPr/>
            </a:lvl1pPr>
          </a:lstStyle>
          <a:p>
            <a:pPr>
              <a:defRPr/>
            </a:pPr>
            <a:fld id="{183997AE-3970-F243-BFAF-39AD57D7FFBC}" type="datetime1">
              <a:rPr lang="en-US" altLang="en-US"/>
              <a:pPr>
                <a:defRPr/>
              </a:pPr>
              <a:t>3/24/24</a:t>
            </a:fld>
            <a:endParaRPr lang="en-US" altLang="en-US"/>
          </a:p>
        </p:txBody>
      </p:sp>
      <p:sp>
        <p:nvSpPr>
          <p:cNvPr id="5" name="Footer Placeholder 4">
            <a:extLst>
              <a:ext uri="{FF2B5EF4-FFF2-40B4-BE49-F238E27FC236}">
                <a16:creationId xmlns:a16="http://schemas.microsoft.com/office/drawing/2014/main" id="{FD0F2812-2470-35FA-C80E-E7B4DC662D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D10661-E1C3-1BCA-AC69-6E4CA35D22CC}"/>
              </a:ext>
            </a:extLst>
          </p:cNvPr>
          <p:cNvSpPr>
            <a:spLocks noGrp="1"/>
          </p:cNvSpPr>
          <p:nvPr>
            <p:ph type="sldNum" sz="quarter" idx="12"/>
          </p:nvPr>
        </p:nvSpPr>
        <p:spPr/>
        <p:txBody>
          <a:bodyPr/>
          <a:lstStyle>
            <a:lvl1pPr>
              <a:defRPr/>
            </a:lvl1pPr>
          </a:lstStyle>
          <a:p>
            <a:fld id="{3B1520B1-7F4D-4D4D-9B2F-1682CCCD4B76}" type="slidenum">
              <a:rPr lang="en-US" altLang="en-US"/>
              <a:pPr/>
              <a:t>‹#›</a:t>
            </a:fld>
            <a:endParaRPr lang="en-US" altLang="en-US"/>
          </a:p>
        </p:txBody>
      </p:sp>
    </p:spTree>
    <p:extLst>
      <p:ext uri="{BB962C8B-B14F-4D97-AF65-F5344CB8AC3E}">
        <p14:creationId xmlns:p14="http://schemas.microsoft.com/office/powerpoint/2010/main" val="2900597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AE0E0-F81D-58E3-DE53-98FE55C28C81}"/>
              </a:ext>
            </a:extLst>
          </p:cNvPr>
          <p:cNvSpPr>
            <a:spLocks noGrp="1"/>
          </p:cNvSpPr>
          <p:nvPr>
            <p:ph type="dt" sz="half" idx="10"/>
          </p:nvPr>
        </p:nvSpPr>
        <p:spPr/>
        <p:txBody>
          <a:bodyPr/>
          <a:lstStyle>
            <a:lvl1pPr>
              <a:defRPr/>
            </a:lvl1pPr>
          </a:lstStyle>
          <a:p>
            <a:pPr>
              <a:defRPr/>
            </a:pPr>
            <a:fld id="{F7006B08-A3FC-9E45-AF5E-4E9A4D23C195}" type="datetime1">
              <a:rPr lang="en-US" altLang="en-US"/>
              <a:pPr>
                <a:defRPr/>
              </a:pPr>
              <a:t>3/24/24</a:t>
            </a:fld>
            <a:endParaRPr lang="en-US" altLang="en-US"/>
          </a:p>
        </p:txBody>
      </p:sp>
      <p:sp>
        <p:nvSpPr>
          <p:cNvPr id="5" name="Footer Placeholder 4">
            <a:extLst>
              <a:ext uri="{FF2B5EF4-FFF2-40B4-BE49-F238E27FC236}">
                <a16:creationId xmlns:a16="http://schemas.microsoft.com/office/drawing/2014/main" id="{6D6D8045-5B66-AAC8-F5BB-2E14A26DAC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443717-6E97-7A0B-5476-49D15B877692}"/>
              </a:ext>
            </a:extLst>
          </p:cNvPr>
          <p:cNvSpPr>
            <a:spLocks noGrp="1"/>
          </p:cNvSpPr>
          <p:nvPr>
            <p:ph type="sldNum" sz="quarter" idx="12"/>
          </p:nvPr>
        </p:nvSpPr>
        <p:spPr/>
        <p:txBody>
          <a:bodyPr/>
          <a:lstStyle>
            <a:lvl1pPr>
              <a:defRPr/>
            </a:lvl1pPr>
          </a:lstStyle>
          <a:p>
            <a:fld id="{0308B927-97C4-B940-81B3-FE9EC5855121}" type="slidenum">
              <a:rPr lang="en-US" altLang="en-US"/>
              <a:pPr/>
              <a:t>‹#›</a:t>
            </a:fld>
            <a:endParaRPr lang="en-US" altLang="en-US"/>
          </a:p>
        </p:txBody>
      </p:sp>
    </p:spTree>
    <p:extLst>
      <p:ext uri="{BB962C8B-B14F-4D97-AF65-F5344CB8AC3E}">
        <p14:creationId xmlns:p14="http://schemas.microsoft.com/office/powerpoint/2010/main" val="2024291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463360" y="3162327"/>
            <a:ext cx="29626560" cy="674141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83680" y="3162327"/>
            <a:ext cx="88148160" cy="674141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51FA8-FF08-820F-FDA2-ECD6FDD6A00F}"/>
              </a:ext>
            </a:extLst>
          </p:cNvPr>
          <p:cNvSpPr>
            <a:spLocks noGrp="1"/>
          </p:cNvSpPr>
          <p:nvPr>
            <p:ph type="dt" sz="half" idx="10"/>
          </p:nvPr>
        </p:nvSpPr>
        <p:spPr/>
        <p:txBody>
          <a:bodyPr/>
          <a:lstStyle>
            <a:lvl1pPr>
              <a:defRPr/>
            </a:lvl1pPr>
          </a:lstStyle>
          <a:p>
            <a:pPr>
              <a:defRPr/>
            </a:pPr>
            <a:fld id="{A1132B72-3992-794F-AF44-2DF7F867F94F}" type="datetime1">
              <a:rPr lang="en-US" altLang="en-US"/>
              <a:pPr>
                <a:defRPr/>
              </a:pPr>
              <a:t>3/24/24</a:t>
            </a:fld>
            <a:endParaRPr lang="en-US" altLang="en-US"/>
          </a:p>
        </p:txBody>
      </p:sp>
      <p:sp>
        <p:nvSpPr>
          <p:cNvPr id="5" name="Footer Placeholder 4">
            <a:extLst>
              <a:ext uri="{FF2B5EF4-FFF2-40B4-BE49-F238E27FC236}">
                <a16:creationId xmlns:a16="http://schemas.microsoft.com/office/drawing/2014/main" id="{D376E21C-FAA9-D6E0-58C1-A0E05224B4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4CC890-F926-DE18-C5E0-5364C83EED7F}"/>
              </a:ext>
            </a:extLst>
          </p:cNvPr>
          <p:cNvSpPr>
            <a:spLocks noGrp="1"/>
          </p:cNvSpPr>
          <p:nvPr>
            <p:ph type="sldNum" sz="quarter" idx="12"/>
          </p:nvPr>
        </p:nvSpPr>
        <p:spPr/>
        <p:txBody>
          <a:bodyPr/>
          <a:lstStyle>
            <a:lvl1pPr>
              <a:defRPr/>
            </a:lvl1pPr>
          </a:lstStyle>
          <a:p>
            <a:fld id="{E3AF3B78-4D4B-F941-A178-7C4D4577FC69}" type="slidenum">
              <a:rPr lang="en-US" altLang="en-US"/>
              <a:pPr/>
              <a:t>‹#›</a:t>
            </a:fld>
            <a:endParaRPr lang="en-US" altLang="en-US"/>
          </a:p>
        </p:txBody>
      </p:sp>
    </p:spTree>
    <p:extLst>
      <p:ext uri="{BB962C8B-B14F-4D97-AF65-F5344CB8AC3E}">
        <p14:creationId xmlns:p14="http://schemas.microsoft.com/office/powerpoint/2010/main" val="103489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4442E-92E5-B9DB-A28B-0DE2546FBDBC}"/>
              </a:ext>
            </a:extLst>
          </p:cNvPr>
          <p:cNvSpPr>
            <a:spLocks noGrp="1"/>
          </p:cNvSpPr>
          <p:nvPr>
            <p:ph type="dt" sz="half" idx="10"/>
          </p:nvPr>
        </p:nvSpPr>
        <p:spPr/>
        <p:txBody>
          <a:bodyPr/>
          <a:lstStyle>
            <a:lvl1pPr>
              <a:defRPr/>
            </a:lvl1pPr>
          </a:lstStyle>
          <a:p>
            <a:pPr>
              <a:defRPr/>
            </a:pPr>
            <a:fld id="{DBADCB5D-99F6-D240-ADF8-EA73F30B286F}" type="datetime1">
              <a:rPr lang="en-US" altLang="en-US"/>
              <a:pPr>
                <a:defRPr/>
              </a:pPr>
              <a:t>3/24/24</a:t>
            </a:fld>
            <a:endParaRPr lang="en-US" altLang="en-US"/>
          </a:p>
        </p:txBody>
      </p:sp>
      <p:sp>
        <p:nvSpPr>
          <p:cNvPr id="5" name="Footer Placeholder 4">
            <a:extLst>
              <a:ext uri="{FF2B5EF4-FFF2-40B4-BE49-F238E27FC236}">
                <a16:creationId xmlns:a16="http://schemas.microsoft.com/office/drawing/2014/main" id="{AEB3557D-7531-6F4E-3D26-DB1739EEDC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E91A0A-4562-74E9-A675-8B8D102BB1B6}"/>
              </a:ext>
            </a:extLst>
          </p:cNvPr>
          <p:cNvSpPr>
            <a:spLocks noGrp="1"/>
          </p:cNvSpPr>
          <p:nvPr>
            <p:ph type="sldNum" sz="quarter" idx="12"/>
          </p:nvPr>
        </p:nvSpPr>
        <p:spPr/>
        <p:txBody>
          <a:bodyPr/>
          <a:lstStyle>
            <a:lvl1pPr>
              <a:defRPr/>
            </a:lvl1pPr>
          </a:lstStyle>
          <a:p>
            <a:fld id="{8873A089-C79C-8D4C-A51A-32AE31E0E81B}" type="slidenum">
              <a:rPr lang="en-US" altLang="en-US"/>
              <a:pPr/>
              <a:t>‹#›</a:t>
            </a:fld>
            <a:endParaRPr lang="en-US" altLang="en-US"/>
          </a:p>
        </p:txBody>
      </p:sp>
    </p:spTree>
    <p:extLst>
      <p:ext uri="{BB962C8B-B14F-4D97-AF65-F5344CB8AC3E}">
        <p14:creationId xmlns:p14="http://schemas.microsoft.com/office/powerpoint/2010/main" val="2735758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3" y="21153122"/>
            <a:ext cx="37307520" cy="6537960"/>
          </a:xfrm>
        </p:spPr>
        <p:txBody>
          <a:bodyPr anchor="t"/>
          <a:lstStyle>
            <a:lvl1pPr algn="l">
              <a:defRPr sz="14666" b="1" cap="all"/>
            </a:lvl1pPr>
          </a:lstStyle>
          <a:p>
            <a:r>
              <a:rPr lang="en-US"/>
              <a:t>Click to edit Master title style</a:t>
            </a:r>
          </a:p>
        </p:txBody>
      </p:sp>
      <p:sp>
        <p:nvSpPr>
          <p:cNvPr id="3" name="Text Placeholder 2"/>
          <p:cNvSpPr>
            <a:spLocks noGrp="1"/>
          </p:cNvSpPr>
          <p:nvPr>
            <p:ph type="body" idx="1"/>
          </p:nvPr>
        </p:nvSpPr>
        <p:spPr>
          <a:xfrm>
            <a:off x="3467103" y="13952249"/>
            <a:ext cx="37307520" cy="7200898"/>
          </a:xfrm>
        </p:spPr>
        <p:txBody>
          <a:bodyPr anchor="b"/>
          <a:lstStyle>
            <a:lvl1pPr marL="0" indent="0">
              <a:buNone/>
              <a:defRPr sz="7333">
                <a:solidFill>
                  <a:schemeClr val="tx1">
                    <a:tint val="75000"/>
                  </a:schemeClr>
                </a:solidFill>
              </a:defRPr>
            </a:lvl1pPr>
            <a:lvl2pPr marL="1671777" indent="0">
              <a:buNone/>
              <a:defRPr sz="6533">
                <a:solidFill>
                  <a:schemeClr val="tx1">
                    <a:tint val="75000"/>
                  </a:schemeClr>
                </a:solidFill>
              </a:defRPr>
            </a:lvl2pPr>
            <a:lvl3pPr marL="3343555" indent="0">
              <a:buNone/>
              <a:defRPr sz="5867">
                <a:solidFill>
                  <a:schemeClr val="tx1">
                    <a:tint val="75000"/>
                  </a:schemeClr>
                </a:solidFill>
              </a:defRPr>
            </a:lvl3pPr>
            <a:lvl4pPr marL="5015331" indent="0">
              <a:buNone/>
              <a:defRPr sz="5067">
                <a:solidFill>
                  <a:schemeClr val="tx1">
                    <a:tint val="75000"/>
                  </a:schemeClr>
                </a:solidFill>
              </a:defRPr>
            </a:lvl4pPr>
            <a:lvl5pPr marL="6687110" indent="0">
              <a:buNone/>
              <a:defRPr sz="5067">
                <a:solidFill>
                  <a:schemeClr val="tx1">
                    <a:tint val="75000"/>
                  </a:schemeClr>
                </a:solidFill>
              </a:defRPr>
            </a:lvl5pPr>
            <a:lvl6pPr marL="8358886" indent="0">
              <a:buNone/>
              <a:defRPr sz="5067">
                <a:solidFill>
                  <a:schemeClr val="tx1">
                    <a:tint val="75000"/>
                  </a:schemeClr>
                </a:solidFill>
              </a:defRPr>
            </a:lvl6pPr>
            <a:lvl7pPr marL="10030661" indent="0">
              <a:buNone/>
              <a:defRPr sz="5067">
                <a:solidFill>
                  <a:schemeClr val="tx1">
                    <a:tint val="75000"/>
                  </a:schemeClr>
                </a:solidFill>
              </a:defRPr>
            </a:lvl7pPr>
            <a:lvl8pPr marL="11702438" indent="0">
              <a:buNone/>
              <a:defRPr sz="5067">
                <a:solidFill>
                  <a:schemeClr val="tx1">
                    <a:tint val="75000"/>
                  </a:schemeClr>
                </a:solidFill>
              </a:defRPr>
            </a:lvl8pPr>
            <a:lvl9pPr marL="13374216" indent="0">
              <a:buNone/>
              <a:defRPr sz="50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525DA3-9056-FD99-EEDC-37E43D4A959E}"/>
              </a:ext>
            </a:extLst>
          </p:cNvPr>
          <p:cNvSpPr>
            <a:spLocks noGrp="1"/>
          </p:cNvSpPr>
          <p:nvPr>
            <p:ph type="dt" sz="half" idx="10"/>
          </p:nvPr>
        </p:nvSpPr>
        <p:spPr/>
        <p:txBody>
          <a:bodyPr/>
          <a:lstStyle>
            <a:lvl1pPr>
              <a:defRPr/>
            </a:lvl1pPr>
          </a:lstStyle>
          <a:p>
            <a:pPr>
              <a:defRPr/>
            </a:pPr>
            <a:fld id="{BB0B412C-3E80-EA44-8FFE-9C4202BBD4E8}" type="datetime1">
              <a:rPr lang="en-US" altLang="en-US"/>
              <a:pPr>
                <a:defRPr/>
              </a:pPr>
              <a:t>3/24/24</a:t>
            </a:fld>
            <a:endParaRPr lang="en-US" altLang="en-US"/>
          </a:p>
        </p:txBody>
      </p:sp>
      <p:sp>
        <p:nvSpPr>
          <p:cNvPr id="5" name="Footer Placeholder 4">
            <a:extLst>
              <a:ext uri="{FF2B5EF4-FFF2-40B4-BE49-F238E27FC236}">
                <a16:creationId xmlns:a16="http://schemas.microsoft.com/office/drawing/2014/main" id="{DF0E2CDD-EA84-ED24-AB01-EF65CCAC3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8E5F95-DADE-5EB2-8A4E-05A8EA33DFCC}"/>
              </a:ext>
            </a:extLst>
          </p:cNvPr>
          <p:cNvSpPr>
            <a:spLocks noGrp="1"/>
          </p:cNvSpPr>
          <p:nvPr>
            <p:ph type="sldNum" sz="quarter" idx="12"/>
          </p:nvPr>
        </p:nvSpPr>
        <p:spPr/>
        <p:txBody>
          <a:bodyPr/>
          <a:lstStyle>
            <a:lvl1pPr>
              <a:defRPr/>
            </a:lvl1pPr>
          </a:lstStyle>
          <a:p>
            <a:fld id="{A5E1D8B3-2B20-A742-9CA8-EB57F9C028B9}" type="slidenum">
              <a:rPr lang="en-US" altLang="en-US"/>
              <a:pPr/>
              <a:t>‹#›</a:t>
            </a:fld>
            <a:endParaRPr lang="en-US" altLang="en-US"/>
          </a:p>
        </p:txBody>
      </p:sp>
    </p:spTree>
    <p:extLst>
      <p:ext uri="{BB962C8B-B14F-4D97-AF65-F5344CB8AC3E}">
        <p14:creationId xmlns:p14="http://schemas.microsoft.com/office/powerpoint/2010/main" val="2246134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83680" y="18432807"/>
            <a:ext cx="58887360" cy="52143658"/>
          </a:xfrm>
        </p:spPr>
        <p:txBody>
          <a:bodyPr/>
          <a:lstStyle>
            <a:lvl1pPr>
              <a:defRPr sz="10266"/>
            </a:lvl1pPr>
            <a:lvl2pPr>
              <a:defRPr sz="8800"/>
            </a:lvl2pPr>
            <a:lvl3pPr>
              <a:defRPr sz="7333"/>
            </a:lvl3pPr>
            <a:lvl4pPr>
              <a:defRPr sz="6533"/>
            </a:lvl4pPr>
            <a:lvl5pPr>
              <a:defRPr sz="6533"/>
            </a:lvl5pPr>
            <a:lvl6pPr>
              <a:defRPr sz="6533"/>
            </a:lvl6pPr>
            <a:lvl7pPr>
              <a:defRPr sz="6533"/>
            </a:lvl7pPr>
            <a:lvl8pPr>
              <a:defRPr sz="6533"/>
            </a:lvl8pPr>
            <a:lvl9pPr>
              <a:defRPr sz="65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202560" y="18432807"/>
            <a:ext cx="58887360" cy="52143658"/>
          </a:xfrm>
        </p:spPr>
        <p:txBody>
          <a:bodyPr/>
          <a:lstStyle>
            <a:lvl1pPr>
              <a:defRPr sz="10266"/>
            </a:lvl1pPr>
            <a:lvl2pPr>
              <a:defRPr sz="8800"/>
            </a:lvl2pPr>
            <a:lvl3pPr>
              <a:defRPr sz="7333"/>
            </a:lvl3pPr>
            <a:lvl4pPr>
              <a:defRPr sz="6533"/>
            </a:lvl4pPr>
            <a:lvl5pPr>
              <a:defRPr sz="6533"/>
            </a:lvl5pPr>
            <a:lvl6pPr>
              <a:defRPr sz="6533"/>
            </a:lvl6pPr>
            <a:lvl7pPr>
              <a:defRPr sz="6533"/>
            </a:lvl7pPr>
            <a:lvl8pPr>
              <a:defRPr sz="6533"/>
            </a:lvl8pPr>
            <a:lvl9pPr>
              <a:defRPr sz="65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609AC4-FBD6-A0F1-7740-51225D8F5538}"/>
              </a:ext>
            </a:extLst>
          </p:cNvPr>
          <p:cNvSpPr>
            <a:spLocks noGrp="1"/>
          </p:cNvSpPr>
          <p:nvPr>
            <p:ph type="dt" sz="half" idx="10"/>
          </p:nvPr>
        </p:nvSpPr>
        <p:spPr/>
        <p:txBody>
          <a:bodyPr/>
          <a:lstStyle>
            <a:lvl1pPr>
              <a:defRPr/>
            </a:lvl1pPr>
          </a:lstStyle>
          <a:p>
            <a:pPr>
              <a:defRPr/>
            </a:pPr>
            <a:fld id="{9A8CA7DC-4F2D-944C-A4C6-8AE24447F59F}" type="datetime1">
              <a:rPr lang="en-US" altLang="en-US"/>
              <a:pPr>
                <a:defRPr/>
              </a:pPr>
              <a:t>3/24/24</a:t>
            </a:fld>
            <a:endParaRPr lang="en-US" altLang="en-US"/>
          </a:p>
        </p:txBody>
      </p:sp>
      <p:sp>
        <p:nvSpPr>
          <p:cNvPr id="6" name="Footer Placeholder 4">
            <a:extLst>
              <a:ext uri="{FF2B5EF4-FFF2-40B4-BE49-F238E27FC236}">
                <a16:creationId xmlns:a16="http://schemas.microsoft.com/office/drawing/2014/main" id="{83382A3C-504A-8BA3-1592-A42CCD5B52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97BC16-CB58-6E20-CA27-8603D6C91B44}"/>
              </a:ext>
            </a:extLst>
          </p:cNvPr>
          <p:cNvSpPr>
            <a:spLocks noGrp="1"/>
          </p:cNvSpPr>
          <p:nvPr>
            <p:ph type="sldNum" sz="quarter" idx="12"/>
          </p:nvPr>
        </p:nvSpPr>
        <p:spPr/>
        <p:txBody>
          <a:bodyPr/>
          <a:lstStyle>
            <a:lvl1pPr>
              <a:defRPr/>
            </a:lvl1pPr>
          </a:lstStyle>
          <a:p>
            <a:fld id="{142134C4-B882-F641-B467-D078141CF022}" type="slidenum">
              <a:rPr lang="en-US" altLang="en-US"/>
              <a:pPr/>
              <a:t>‹#›</a:t>
            </a:fld>
            <a:endParaRPr lang="en-US" altLang="en-US"/>
          </a:p>
        </p:txBody>
      </p:sp>
    </p:spTree>
    <p:extLst>
      <p:ext uri="{BB962C8B-B14F-4D97-AF65-F5344CB8AC3E}">
        <p14:creationId xmlns:p14="http://schemas.microsoft.com/office/powerpoint/2010/main" val="4920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74" y="7368567"/>
            <a:ext cx="19392903" cy="3070858"/>
          </a:xfrm>
        </p:spPr>
        <p:txBody>
          <a:bodyPr anchor="b"/>
          <a:lstStyle>
            <a:lvl1pPr marL="0" indent="0">
              <a:buNone/>
              <a:defRPr sz="8800" b="1"/>
            </a:lvl1pPr>
            <a:lvl2pPr marL="1671777" indent="0">
              <a:buNone/>
              <a:defRPr sz="7333" b="1"/>
            </a:lvl2pPr>
            <a:lvl3pPr marL="3343555" indent="0">
              <a:buNone/>
              <a:defRPr sz="6533" b="1"/>
            </a:lvl3pPr>
            <a:lvl4pPr marL="5015331" indent="0">
              <a:buNone/>
              <a:defRPr sz="5867" b="1"/>
            </a:lvl4pPr>
            <a:lvl5pPr marL="6687110" indent="0">
              <a:buNone/>
              <a:defRPr sz="5867" b="1"/>
            </a:lvl5pPr>
            <a:lvl6pPr marL="8358886" indent="0">
              <a:buNone/>
              <a:defRPr sz="5867" b="1"/>
            </a:lvl6pPr>
            <a:lvl7pPr marL="10030661" indent="0">
              <a:buNone/>
              <a:defRPr sz="5867" b="1"/>
            </a:lvl7pPr>
            <a:lvl8pPr marL="11702438" indent="0">
              <a:buNone/>
              <a:defRPr sz="5867" b="1"/>
            </a:lvl8pPr>
            <a:lvl9pPr marL="13374216" indent="0">
              <a:buNone/>
              <a:defRPr sz="5867" b="1"/>
            </a:lvl9pPr>
          </a:lstStyle>
          <a:p>
            <a:pPr lvl="0"/>
            <a:r>
              <a:rPr lang="en-US"/>
              <a:t>Click to edit Master text styles</a:t>
            </a:r>
          </a:p>
        </p:txBody>
      </p:sp>
      <p:sp>
        <p:nvSpPr>
          <p:cNvPr id="4" name="Content Placeholder 3"/>
          <p:cNvSpPr>
            <a:spLocks noGrp="1"/>
          </p:cNvSpPr>
          <p:nvPr>
            <p:ph sz="half" idx="2"/>
          </p:nvPr>
        </p:nvSpPr>
        <p:spPr>
          <a:xfrm>
            <a:off x="2194574" y="10439425"/>
            <a:ext cx="19392903" cy="18966182"/>
          </a:xfrm>
        </p:spPr>
        <p:txBody>
          <a:bodyPr/>
          <a:lstStyle>
            <a:lvl1pPr>
              <a:defRPr sz="8800"/>
            </a:lvl1pPr>
            <a:lvl2pPr>
              <a:defRPr sz="7333"/>
            </a:lvl2pPr>
            <a:lvl3pPr>
              <a:defRPr sz="6533"/>
            </a:lvl3pPr>
            <a:lvl4pPr>
              <a:defRPr sz="5867"/>
            </a:lvl4pPr>
            <a:lvl5pPr>
              <a:defRPr sz="5867"/>
            </a:lvl5pPr>
            <a:lvl6pPr>
              <a:defRPr sz="5867"/>
            </a:lvl6pPr>
            <a:lvl7pPr>
              <a:defRPr sz="5867"/>
            </a:lvl7pPr>
            <a:lvl8pPr>
              <a:defRPr sz="5867"/>
            </a:lvl8pPr>
            <a:lvl9pPr>
              <a:defRPr sz="5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5" y="7368567"/>
            <a:ext cx="19400520" cy="3070858"/>
          </a:xfrm>
        </p:spPr>
        <p:txBody>
          <a:bodyPr anchor="b"/>
          <a:lstStyle>
            <a:lvl1pPr marL="0" indent="0">
              <a:buNone/>
              <a:defRPr sz="8800" b="1"/>
            </a:lvl1pPr>
            <a:lvl2pPr marL="1671777" indent="0">
              <a:buNone/>
              <a:defRPr sz="7333" b="1"/>
            </a:lvl2pPr>
            <a:lvl3pPr marL="3343555" indent="0">
              <a:buNone/>
              <a:defRPr sz="6533" b="1"/>
            </a:lvl3pPr>
            <a:lvl4pPr marL="5015331" indent="0">
              <a:buNone/>
              <a:defRPr sz="5867" b="1"/>
            </a:lvl4pPr>
            <a:lvl5pPr marL="6687110" indent="0">
              <a:buNone/>
              <a:defRPr sz="5867" b="1"/>
            </a:lvl5pPr>
            <a:lvl6pPr marL="8358886" indent="0">
              <a:buNone/>
              <a:defRPr sz="5867" b="1"/>
            </a:lvl6pPr>
            <a:lvl7pPr marL="10030661" indent="0">
              <a:buNone/>
              <a:defRPr sz="5867" b="1"/>
            </a:lvl7pPr>
            <a:lvl8pPr marL="11702438" indent="0">
              <a:buNone/>
              <a:defRPr sz="5867" b="1"/>
            </a:lvl8pPr>
            <a:lvl9pPr marL="13374216" indent="0">
              <a:buNone/>
              <a:defRPr sz="5867" b="1"/>
            </a:lvl9pPr>
          </a:lstStyle>
          <a:p>
            <a:pPr lvl="0"/>
            <a:r>
              <a:rPr lang="en-US"/>
              <a:t>Click to edit Master text styles</a:t>
            </a:r>
          </a:p>
        </p:txBody>
      </p:sp>
      <p:sp>
        <p:nvSpPr>
          <p:cNvPr id="6" name="Content Placeholder 5"/>
          <p:cNvSpPr>
            <a:spLocks noGrp="1"/>
          </p:cNvSpPr>
          <p:nvPr>
            <p:ph sz="quarter" idx="4"/>
          </p:nvPr>
        </p:nvSpPr>
        <p:spPr>
          <a:xfrm>
            <a:off x="22296125" y="10439425"/>
            <a:ext cx="19400520" cy="18966182"/>
          </a:xfrm>
        </p:spPr>
        <p:txBody>
          <a:bodyPr/>
          <a:lstStyle>
            <a:lvl1pPr>
              <a:defRPr sz="8800"/>
            </a:lvl1pPr>
            <a:lvl2pPr>
              <a:defRPr sz="7333"/>
            </a:lvl2pPr>
            <a:lvl3pPr>
              <a:defRPr sz="6533"/>
            </a:lvl3pPr>
            <a:lvl4pPr>
              <a:defRPr sz="5867"/>
            </a:lvl4pPr>
            <a:lvl5pPr>
              <a:defRPr sz="5867"/>
            </a:lvl5pPr>
            <a:lvl6pPr>
              <a:defRPr sz="5867"/>
            </a:lvl6pPr>
            <a:lvl7pPr>
              <a:defRPr sz="5867"/>
            </a:lvl7pPr>
            <a:lvl8pPr>
              <a:defRPr sz="5867"/>
            </a:lvl8pPr>
            <a:lvl9pPr>
              <a:defRPr sz="5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EBCAA44-326A-12BD-4739-4FDAAA1BE9BB}"/>
              </a:ext>
            </a:extLst>
          </p:cNvPr>
          <p:cNvSpPr>
            <a:spLocks noGrp="1"/>
          </p:cNvSpPr>
          <p:nvPr>
            <p:ph type="dt" sz="half" idx="10"/>
          </p:nvPr>
        </p:nvSpPr>
        <p:spPr/>
        <p:txBody>
          <a:bodyPr/>
          <a:lstStyle>
            <a:lvl1pPr>
              <a:defRPr/>
            </a:lvl1pPr>
          </a:lstStyle>
          <a:p>
            <a:pPr>
              <a:defRPr/>
            </a:pPr>
            <a:fld id="{9322CB2D-A2AB-894E-9986-D4D778D223E5}" type="datetime1">
              <a:rPr lang="en-US" altLang="en-US"/>
              <a:pPr>
                <a:defRPr/>
              </a:pPr>
              <a:t>3/24/24</a:t>
            </a:fld>
            <a:endParaRPr lang="en-US" altLang="en-US"/>
          </a:p>
        </p:txBody>
      </p:sp>
      <p:sp>
        <p:nvSpPr>
          <p:cNvPr id="8" name="Footer Placeholder 4">
            <a:extLst>
              <a:ext uri="{FF2B5EF4-FFF2-40B4-BE49-F238E27FC236}">
                <a16:creationId xmlns:a16="http://schemas.microsoft.com/office/drawing/2014/main" id="{4B927580-521C-E7FA-7F0C-40F8A794497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3F09A17-794B-D668-FC7D-EB28244DCCE1}"/>
              </a:ext>
            </a:extLst>
          </p:cNvPr>
          <p:cNvSpPr>
            <a:spLocks noGrp="1"/>
          </p:cNvSpPr>
          <p:nvPr>
            <p:ph type="sldNum" sz="quarter" idx="12"/>
          </p:nvPr>
        </p:nvSpPr>
        <p:spPr/>
        <p:txBody>
          <a:bodyPr/>
          <a:lstStyle>
            <a:lvl1pPr>
              <a:defRPr/>
            </a:lvl1pPr>
          </a:lstStyle>
          <a:p>
            <a:fld id="{582E7646-2633-FA44-904B-084DA4E89520}" type="slidenum">
              <a:rPr lang="en-US" altLang="en-US"/>
              <a:pPr/>
              <a:t>‹#›</a:t>
            </a:fld>
            <a:endParaRPr lang="en-US" altLang="en-US"/>
          </a:p>
        </p:txBody>
      </p:sp>
    </p:spTree>
    <p:extLst>
      <p:ext uri="{BB962C8B-B14F-4D97-AF65-F5344CB8AC3E}">
        <p14:creationId xmlns:p14="http://schemas.microsoft.com/office/powerpoint/2010/main" val="107672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67AD28-5844-093C-7D9E-99D89CA56CA1}"/>
              </a:ext>
            </a:extLst>
          </p:cNvPr>
          <p:cNvSpPr>
            <a:spLocks noGrp="1"/>
          </p:cNvSpPr>
          <p:nvPr>
            <p:ph type="dt" sz="half" idx="10"/>
          </p:nvPr>
        </p:nvSpPr>
        <p:spPr/>
        <p:txBody>
          <a:bodyPr/>
          <a:lstStyle>
            <a:lvl1pPr>
              <a:defRPr/>
            </a:lvl1pPr>
          </a:lstStyle>
          <a:p>
            <a:pPr>
              <a:defRPr/>
            </a:pPr>
            <a:fld id="{A402194B-E6EC-3B42-8D34-EF5BFF0EB1DA}" type="datetime1">
              <a:rPr lang="en-US" altLang="en-US"/>
              <a:pPr>
                <a:defRPr/>
              </a:pPr>
              <a:t>3/24/24</a:t>
            </a:fld>
            <a:endParaRPr lang="en-US" altLang="en-US"/>
          </a:p>
        </p:txBody>
      </p:sp>
      <p:sp>
        <p:nvSpPr>
          <p:cNvPr id="4" name="Footer Placeholder 4">
            <a:extLst>
              <a:ext uri="{FF2B5EF4-FFF2-40B4-BE49-F238E27FC236}">
                <a16:creationId xmlns:a16="http://schemas.microsoft.com/office/drawing/2014/main" id="{00FA28DD-1A91-2A15-DBF3-505C8E425B0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8EC1E-C5D5-8FA9-E1C0-AB5634A4C098}"/>
              </a:ext>
            </a:extLst>
          </p:cNvPr>
          <p:cNvSpPr>
            <a:spLocks noGrp="1"/>
          </p:cNvSpPr>
          <p:nvPr>
            <p:ph type="sldNum" sz="quarter" idx="12"/>
          </p:nvPr>
        </p:nvSpPr>
        <p:spPr/>
        <p:txBody>
          <a:bodyPr/>
          <a:lstStyle>
            <a:lvl1pPr>
              <a:defRPr/>
            </a:lvl1pPr>
          </a:lstStyle>
          <a:p>
            <a:fld id="{45401B30-146C-9340-899C-9A032E774947}" type="slidenum">
              <a:rPr lang="en-US" altLang="en-US"/>
              <a:pPr/>
              <a:t>‹#›</a:t>
            </a:fld>
            <a:endParaRPr lang="en-US" altLang="en-US"/>
          </a:p>
        </p:txBody>
      </p:sp>
    </p:spTree>
    <p:extLst>
      <p:ext uri="{BB962C8B-B14F-4D97-AF65-F5344CB8AC3E}">
        <p14:creationId xmlns:p14="http://schemas.microsoft.com/office/powerpoint/2010/main" val="3616733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36F2096-D415-0457-6F2C-0243FFEADD4A}"/>
              </a:ext>
            </a:extLst>
          </p:cNvPr>
          <p:cNvSpPr>
            <a:spLocks noGrp="1"/>
          </p:cNvSpPr>
          <p:nvPr>
            <p:ph type="dt" sz="half" idx="10"/>
          </p:nvPr>
        </p:nvSpPr>
        <p:spPr/>
        <p:txBody>
          <a:bodyPr/>
          <a:lstStyle>
            <a:lvl1pPr>
              <a:defRPr/>
            </a:lvl1pPr>
          </a:lstStyle>
          <a:p>
            <a:pPr>
              <a:defRPr/>
            </a:pPr>
            <a:fld id="{CA2153DE-2EA1-9048-9D7D-9612EF5E0174}" type="datetime1">
              <a:rPr lang="en-US" altLang="en-US"/>
              <a:pPr>
                <a:defRPr/>
              </a:pPr>
              <a:t>3/24/24</a:t>
            </a:fld>
            <a:endParaRPr lang="en-US" altLang="en-US"/>
          </a:p>
        </p:txBody>
      </p:sp>
      <p:sp>
        <p:nvSpPr>
          <p:cNvPr id="3" name="Footer Placeholder 4">
            <a:extLst>
              <a:ext uri="{FF2B5EF4-FFF2-40B4-BE49-F238E27FC236}">
                <a16:creationId xmlns:a16="http://schemas.microsoft.com/office/drawing/2014/main" id="{70DB5C03-3FEC-D5BF-186A-11CBD9CEC44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512B936-6D7D-B42B-04E5-33E569067CF7}"/>
              </a:ext>
            </a:extLst>
          </p:cNvPr>
          <p:cNvSpPr>
            <a:spLocks noGrp="1"/>
          </p:cNvSpPr>
          <p:nvPr>
            <p:ph type="sldNum" sz="quarter" idx="12"/>
          </p:nvPr>
        </p:nvSpPr>
        <p:spPr/>
        <p:txBody>
          <a:bodyPr/>
          <a:lstStyle>
            <a:lvl1pPr>
              <a:defRPr/>
            </a:lvl1pPr>
          </a:lstStyle>
          <a:p>
            <a:fld id="{24534B0C-849D-5845-AB7E-8BC24FC06925}" type="slidenum">
              <a:rPr lang="en-US" altLang="en-US"/>
              <a:pPr/>
              <a:t>‹#›</a:t>
            </a:fld>
            <a:endParaRPr lang="en-US" altLang="en-US"/>
          </a:p>
        </p:txBody>
      </p:sp>
    </p:spTree>
    <p:extLst>
      <p:ext uri="{BB962C8B-B14F-4D97-AF65-F5344CB8AC3E}">
        <p14:creationId xmlns:p14="http://schemas.microsoft.com/office/powerpoint/2010/main" val="1385764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79" y="1310640"/>
            <a:ext cx="14439903" cy="5577840"/>
          </a:xfrm>
        </p:spPr>
        <p:txBody>
          <a:bodyPr anchor="b"/>
          <a:lstStyle>
            <a:lvl1pPr algn="l">
              <a:defRPr sz="7333" b="1"/>
            </a:lvl1pPr>
          </a:lstStyle>
          <a:p>
            <a:r>
              <a:rPr lang="en-US"/>
              <a:t>Click to edit Master title style</a:t>
            </a:r>
          </a:p>
        </p:txBody>
      </p:sp>
      <p:sp>
        <p:nvSpPr>
          <p:cNvPr id="3" name="Content Placeholder 2"/>
          <p:cNvSpPr>
            <a:spLocks noGrp="1"/>
          </p:cNvSpPr>
          <p:nvPr>
            <p:ph idx="1"/>
          </p:nvPr>
        </p:nvSpPr>
        <p:spPr>
          <a:xfrm>
            <a:off x="17160240" y="1310667"/>
            <a:ext cx="24536400" cy="28094942"/>
          </a:xfrm>
        </p:spPr>
        <p:txBody>
          <a:bodyPr/>
          <a:lstStyle>
            <a:lvl1pPr>
              <a:defRPr sz="11733"/>
            </a:lvl1pPr>
            <a:lvl2pPr>
              <a:defRPr sz="10266"/>
            </a:lvl2pPr>
            <a:lvl3pPr>
              <a:defRPr sz="8800"/>
            </a:lvl3pPr>
            <a:lvl4pPr>
              <a:defRPr sz="7333"/>
            </a:lvl4pPr>
            <a:lvl5pPr>
              <a:defRPr sz="7333"/>
            </a:lvl5pPr>
            <a:lvl6pPr>
              <a:defRPr sz="7333"/>
            </a:lvl6pPr>
            <a:lvl7pPr>
              <a:defRPr sz="7333"/>
            </a:lvl7pPr>
            <a:lvl8pPr>
              <a:defRPr sz="7333"/>
            </a:lvl8pPr>
            <a:lvl9pPr>
              <a:defRPr sz="7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79" y="6888507"/>
            <a:ext cx="14439903" cy="22517102"/>
          </a:xfrm>
        </p:spPr>
        <p:txBody>
          <a:bodyPr/>
          <a:lstStyle>
            <a:lvl1pPr marL="0" indent="0">
              <a:buNone/>
              <a:defRPr sz="5067"/>
            </a:lvl1pPr>
            <a:lvl2pPr marL="1671777" indent="0">
              <a:buNone/>
              <a:defRPr sz="4400"/>
            </a:lvl2pPr>
            <a:lvl3pPr marL="3343555" indent="0">
              <a:buNone/>
              <a:defRPr sz="3600"/>
            </a:lvl3pPr>
            <a:lvl4pPr marL="5015331" indent="0">
              <a:buNone/>
              <a:defRPr sz="3333"/>
            </a:lvl4pPr>
            <a:lvl5pPr marL="6687110" indent="0">
              <a:buNone/>
              <a:defRPr sz="3333"/>
            </a:lvl5pPr>
            <a:lvl6pPr marL="8358886" indent="0">
              <a:buNone/>
              <a:defRPr sz="3333"/>
            </a:lvl6pPr>
            <a:lvl7pPr marL="10030661" indent="0">
              <a:buNone/>
              <a:defRPr sz="3333"/>
            </a:lvl7pPr>
            <a:lvl8pPr marL="11702438" indent="0">
              <a:buNone/>
              <a:defRPr sz="3333"/>
            </a:lvl8pPr>
            <a:lvl9pPr marL="13374216" indent="0">
              <a:buNone/>
              <a:defRPr sz="3333"/>
            </a:lvl9pPr>
          </a:lstStyle>
          <a:p>
            <a:pPr lvl="0"/>
            <a:r>
              <a:rPr lang="en-US"/>
              <a:t>Click to edit Master text styles</a:t>
            </a:r>
          </a:p>
        </p:txBody>
      </p:sp>
      <p:sp>
        <p:nvSpPr>
          <p:cNvPr id="5" name="Date Placeholder 3">
            <a:extLst>
              <a:ext uri="{FF2B5EF4-FFF2-40B4-BE49-F238E27FC236}">
                <a16:creationId xmlns:a16="http://schemas.microsoft.com/office/drawing/2014/main" id="{A1651DCD-92EC-06A9-2A35-EAE6646DF7CE}"/>
              </a:ext>
            </a:extLst>
          </p:cNvPr>
          <p:cNvSpPr>
            <a:spLocks noGrp="1"/>
          </p:cNvSpPr>
          <p:nvPr>
            <p:ph type="dt" sz="half" idx="10"/>
          </p:nvPr>
        </p:nvSpPr>
        <p:spPr/>
        <p:txBody>
          <a:bodyPr/>
          <a:lstStyle>
            <a:lvl1pPr>
              <a:defRPr/>
            </a:lvl1pPr>
          </a:lstStyle>
          <a:p>
            <a:pPr>
              <a:defRPr/>
            </a:pPr>
            <a:fld id="{479A2205-8B5F-B44C-96CA-30570ACDA3E5}" type="datetime1">
              <a:rPr lang="en-US" altLang="en-US"/>
              <a:pPr>
                <a:defRPr/>
              </a:pPr>
              <a:t>3/24/24</a:t>
            </a:fld>
            <a:endParaRPr lang="en-US" altLang="en-US"/>
          </a:p>
        </p:txBody>
      </p:sp>
      <p:sp>
        <p:nvSpPr>
          <p:cNvPr id="6" name="Footer Placeholder 4">
            <a:extLst>
              <a:ext uri="{FF2B5EF4-FFF2-40B4-BE49-F238E27FC236}">
                <a16:creationId xmlns:a16="http://schemas.microsoft.com/office/drawing/2014/main" id="{5611B25F-73F1-E9C8-E560-B71D9D79F8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33970D8-1CBC-D59F-90DD-18531DDCF242}"/>
              </a:ext>
            </a:extLst>
          </p:cNvPr>
          <p:cNvSpPr>
            <a:spLocks noGrp="1"/>
          </p:cNvSpPr>
          <p:nvPr>
            <p:ph type="sldNum" sz="quarter" idx="12"/>
          </p:nvPr>
        </p:nvSpPr>
        <p:spPr/>
        <p:txBody>
          <a:bodyPr/>
          <a:lstStyle>
            <a:lvl1pPr>
              <a:defRPr/>
            </a:lvl1pPr>
          </a:lstStyle>
          <a:p>
            <a:fld id="{ED40AA1B-3B63-BE4D-8167-273968439F3D}" type="slidenum">
              <a:rPr lang="en-US" altLang="en-US"/>
              <a:pPr/>
              <a:t>‹#›</a:t>
            </a:fld>
            <a:endParaRPr lang="en-US" altLang="en-US"/>
          </a:p>
        </p:txBody>
      </p:sp>
    </p:spTree>
    <p:extLst>
      <p:ext uri="{BB962C8B-B14F-4D97-AF65-F5344CB8AC3E}">
        <p14:creationId xmlns:p14="http://schemas.microsoft.com/office/powerpoint/2010/main" val="3807386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23042905"/>
            <a:ext cx="26334720" cy="2720342"/>
          </a:xfrm>
        </p:spPr>
        <p:txBody>
          <a:bodyPr anchor="b"/>
          <a:lstStyle>
            <a:lvl1pPr algn="l">
              <a:defRPr sz="7333" b="1"/>
            </a:lvl1pPr>
          </a:lstStyle>
          <a:p>
            <a:r>
              <a:rPr lang="en-US"/>
              <a:t>Click to edit Master title style</a:t>
            </a:r>
          </a:p>
        </p:txBody>
      </p:sp>
      <p:sp>
        <p:nvSpPr>
          <p:cNvPr id="3" name="Picture Placeholder 2"/>
          <p:cNvSpPr>
            <a:spLocks noGrp="1"/>
          </p:cNvSpPr>
          <p:nvPr>
            <p:ph type="pic" idx="1"/>
          </p:nvPr>
        </p:nvSpPr>
        <p:spPr>
          <a:xfrm>
            <a:off x="8602983" y="2941320"/>
            <a:ext cx="26334720" cy="19751040"/>
          </a:xfrm>
        </p:spPr>
        <p:txBody>
          <a:bodyPr rtlCol="0">
            <a:normAutofit/>
          </a:bodyPr>
          <a:lstStyle>
            <a:lvl1pPr marL="0" indent="0">
              <a:buNone/>
              <a:defRPr sz="11733"/>
            </a:lvl1pPr>
            <a:lvl2pPr marL="1671777" indent="0">
              <a:buNone/>
              <a:defRPr sz="10266"/>
            </a:lvl2pPr>
            <a:lvl3pPr marL="3343555" indent="0">
              <a:buNone/>
              <a:defRPr sz="8800"/>
            </a:lvl3pPr>
            <a:lvl4pPr marL="5015331" indent="0">
              <a:buNone/>
              <a:defRPr sz="7333"/>
            </a:lvl4pPr>
            <a:lvl5pPr marL="6687110" indent="0">
              <a:buNone/>
              <a:defRPr sz="7333"/>
            </a:lvl5pPr>
            <a:lvl6pPr marL="8358886" indent="0">
              <a:buNone/>
              <a:defRPr sz="7333"/>
            </a:lvl6pPr>
            <a:lvl7pPr marL="10030661" indent="0">
              <a:buNone/>
              <a:defRPr sz="7333"/>
            </a:lvl7pPr>
            <a:lvl8pPr marL="11702438" indent="0">
              <a:buNone/>
              <a:defRPr sz="7333"/>
            </a:lvl8pPr>
            <a:lvl9pPr marL="13374216" indent="0">
              <a:buNone/>
              <a:defRPr sz="7333"/>
            </a:lvl9pPr>
          </a:lstStyle>
          <a:p>
            <a:pPr lvl="0"/>
            <a:r>
              <a:rPr lang="en-US" noProof="0"/>
              <a:t>Click icon to add picture</a:t>
            </a:r>
          </a:p>
        </p:txBody>
      </p:sp>
      <p:sp>
        <p:nvSpPr>
          <p:cNvPr id="4" name="Text Placeholder 3"/>
          <p:cNvSpPr>
            <a:spLocks noGrp="1"/>
          </p:cNvSpPr>
          <p:nvPr>
            <p:ph type="body" sz="half" idx="2"/>
          </p:nvPr>
        </p:nvSpPr>
        <p:spPr>
          <a:xfrm>
            <a:off x="8602983" y="25763247"/>
            <a:ext cx="26334720" cy="3863338"/>
          </a:xfrm>
        </p:spPr>
        <p:txBody>
          <a:bodyPr/>
          <a:lstStyle>
            <a:lvl1pPr marL="0" indent="0">
              <a:buNone/>
              <a:defRPr sz="5067"/>
            </a:lvl1pPr>
            <a:lvl2pPr marL="1671777" indent="0">
              <a:buNone/>
              <a:defRPr sz="4400"/>
            </a:lvl2pPr>
            <a:lvl3pPr marL="3343555" indent="0">
              <a:buNone/>
              <a:defRPr sz="3600"/>
            </a:lvl3pPr>
            <a:lvl4pPr marL="5015331" indent="0">
              <a:buNone/>
              <a:defRPr sz="3333"/>
            </a:lvl4pPr>
            <a:lvl5pPr marL="6687110" indent="0">
              <a:buNone/>
              <a:defRPr sz="3333"/>
            </a:lvl5pPr>
            <a:lvl6pPr marL="8358886" indent="0">
              <a:buNone/>
              <a:defRPr sz="3333"/>
            </a:lvl6pPr>
            <a:lvl7pPr marL="10030661" indent="0">
              <a:buNone/>
              <a:defRPr sz="3333"/>
            </a:lvl7pPr>
            <a:lvl8pPr marL="11702438" indent="0">
              <a:buNone/>
              <a:defRPr sz="3333"/>
            </a:lvl8pPr>
            <a:lvl9pPr marL="13374216" indent="0">
              <a:buNone/>
              <a:defRPr sz="3333"/>
            </a:lvl9pPr>
          </a:lstStyle>
          <a:p>
            <a:pPr lvl="0"/>
            <a:r>
              <a:rPr lang="en-US"/>
              <a:t>Click to edit Master text styles</a:t>
            </a:r>
          </a:p>
        </p:txBody>
      </p:sp>
      <p:sp>
        <p:nvSpPr>
          <p:cNvPr id="5" name="Date Placeholder 3">
            <a:extLst>
              <a:ext uri="{FF2B5EF4-FFF2-40B4-BE49-F238E27FC236}">
                <a16:creationId xmlns:a16="http://schemas.microsoft.com/office/drawing/2014/main" id="{2DD91ED8-2A57-BD8C-0DC0-B64C1D9439BC}"/>
              </a:ext>
            </a:extLst>
          </p:cNvPr>
          <p:cNvSpPr>
            <a:spLocks noGrp="1"/>
          </p:cNvSpPr>
          <p:nvPr>
            <p:ph type="dt" sz="half" idx="10"/>
          </p:nvPr>
        </p:nvSpPr>
        <p:spPr/>
        <p:txBody>
          <a:bodyPr/>
          <a:lstStyle>
            <a:lvl1pPr>
              <a:defRPr/>
            </a:lvl1pPr>
          </a:lstStyle>
          <a:p>
            <a:pPr>
              <a:defRPr/>
            </a:pPr>
            <a:fld id="{B4703423-9A8F-E445-9C98-9AE503FE39B7}" type="datetime1">
              <a:rPr lang="en-US" altLang="en-US"/>
              <a:pPr>
                <a:defRPr/>
              </a:pPr>
              <a:t>3/24/24</a:t>
            </a:fld>
            <a:endParaRPr lang="en-US" altLang="en-US"/>
          </a:p>
        </p:txBody>
      </p:sp>
      <p:sp>
        <p:nvSpPr>
          <p:cNvPr id="6" name="Footer Placeholder 4">
            <a:extLst>
              <a:ext uri="{FF2B5EF4-FFF2-40B4-BE49-F238E27FC236}">
                <a16:creationId xmlns:a16="http://schemas.microsoft.com/office/drawing/2014/main" id="{7D843F92-B547-A160-20D5-D4A865DEDF5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FD869F-69A4-FE3A-FF2B-D65A7E3753B4}"/>
              </a:ext>
            </a:extLst>
          </p:cNvPr>
          <p:cNvSpPr>
            <a:spLocks noGrp="1"/>
          </p:cNvSpPr>
          <p:nvPr>
            <p:ph type="sldNum" sz="quarter" idx="12"/>
          </p:nvPr>
        </p:nvSpPr>
        <p:spPr/>
        <p:txBody>
          <a:bodyPr/>
          <a:lstStyle>
            <a:lvl1pPr>
              <a:defRPr/>
            </a:lvl1pPr>
          </a:lstStyle>
          <a:p>
            <a:fld id="{7E7926A8-E216-274E-BE13-94A0415E7908}" type="slidenum">
              <a:rPr lang="en-US" altLang="en-US"/>
              <a:pPr/>
              <a:t>‹#›</a:t>
            </a:fld>
            <a:endParaRPr lang="en-US" altLang="en-US"/>
          </a:p>
        </p:txBody>
      </p:sp>
    </p:spTree>
    <p:extLst>
      <p:ext uri="{BB962C8B-B14F-4D97-AF65-F5344CB8AC3E}">
        <p14:creationId xmlns:p14="http://schemas.microsoft.com/office/powerpoint/2010/main" val="2521473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EE0D1D4-92FA-7C24-421A-D8CF9DF5D2C0}"/>
              </a:ext>
            </a:extLst>
          </p:cNvPr>
          <p:cNvSpPr>
            <a:spLocks noGrp="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0802" tIns="125401" rIns="250802" bIns="125401"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7D49584-9405-5D33-ABF5-AC7838A0F1B4}"/>
              </a:ext>
            </a:extLst>
          </p:cNvPr>
          <p:cNvSpPr>
            <a:spLocks noGrp="1"/>
          </p:cNvSpPr>
          <p:nvPr>
            <p:ph type="body" idx="1"/>
          </p:nvPr>
        </p:nvSpPr>
        <p:spPr bwMode="auto">
          <a:xfrm>
            <a:off x="2193925" y="7680325"/>
            <a:ext cx="39503350" cy="2172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0802" tIns="125401" rIns="250802" bIns="12540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32875EB-56C9-ECF3-2EDD-68D62C41AF02}"/>
              </a:ext>
            </a:extLst>
          </p:cNvPr>
          <p:cNvSpPr>
            <a:spLocks noGrp="1"/>
          </p:cNvSpPr>
          <p:nvPr>
            <p:ph type="dt" sz="half" idx="2"/>
          </p:nvPr>
        </p:nvSpPr>
        <p:spPr>
          <a:xfrm>
            <a:off x="2193925" y="30511750"/>
            <a:ext cx="10242550" cy="1752600"/>
          </a:xfrm>
          <a:prstGeom prst="rect">
            <a:avLst/>
          </a:prstGeom>
        </p:spPr>
        <p:txBody>
          <a:bodyPr vert="horz" wrap="square" lIns="250802" tIns="125401" rIns="250802" bIns="125401" numCol="1" anchor="ctr" anchorCtr="0" compatLnSpc="1">
            <a:prstTxWarp prst="textNoShape">
              <a:avLst/>
            </a:prstTxWarp>
          </a:bodyPr>
          <a:lstStyle>
            <a:lvl1pPr defTabSz="1947158" eaLnBrk="1" hangingPunct="1">
              <a:defRPr sz="4400">
                <a:solidFill>
                  <a:srgbClr val="898989"/>
                </a:solidFill>
                <a:latin typeface="Arial" charset="0"/>
                <a:cs typeface="Arial" charset="0"/>
              </a:defRPr>
            </a:lvl1pPr>
          </a:lstStyle>
          <a:p>
            <a:pPr>
              <a:defRPr/>
            </a:pPr>
            <a:fld id="{14574CDE-3E12-C940-B4FA-14FF076EF223}" type="datetime1">
              <a:rPr lang="en-US" altLang="en-US"/>
              <a:pPr>
                <a:defRPr/>
              </a:pPr>
              <a:t>3/24/24</a:t>
            </a:fld>
            <a:endParaRPr lang="en-US" altLang="en-US"/>
          </a:p>
        </p:txBody>
      </p:sp>
      <p:sp>
        <p:nvSpPr>
          <p:cNvPr id="5" name="Footer Placeholder 4">
            <a:extLst>
              <a:ext uri="{FF2B5EF4-FFF2-40B4-BE49-F238E27FC236}">
                <a16:creationId xmlns:a16="http://schemas.microsoft.com/office/drawing/2014/main" id="{D2B3BFA9-DFC0-71E0-4160-9A5E5BE32EDB}"/>
              </a:ext>
            </a:extLst>
          </p:cNvPr>
          <p:cNvSpPr>
            <a:spLocks noGrp="1"/>
          </p:cNvSpPr>
          <p:nvPr>
            <p:ph type="ftr" sz="quarter" idx="3"/>
          </p:nvPr>
        </p:nvSpPr>
        <p:spPr>
          <a:xfrm>
            <a:off x="14995525" y="30511750"/>
            <a:ext cx="13900150" cy="1752600"/>
          </a:xfrm>
          <a:prstGeom prst="rect">
            <a:avLst/>
          </a:prstGeom>
        </p:spPr>
        <p:txBody>
          <a:bodyPr vert="horz" lIns="250802" tIns="125401" rIns="250802" bIns="125401" rtlCol="0" anchor="ctr"/>
          <a:lstStyle>
            <a:lvl1pPr algn="ctr" defTabSz="1671777" eaLnBrk="1" fontAlgn="auto" hangingPunct="1">
              <a:spcBef>
                <a:spcPts val="0"/>
              </a:spcBef>
              <a:spcAft>
                <a:spcPts val="0"/>
              </a:spcAft>
              <a:defRPr sz="4400">
                <a:solidFill>
                  <a:schemeClr val="tx1">
                    <a:tint val="75000"/>
                  </a:schemeClr>
                </a:solidFill>
                <a:latin typeface="Arial"/>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728853E-E338-5631-A429-8E9EA9B6CED0}"/>
              </a:ext>
            </a:extLst>
          </p:cNvPr>
          <p:cNvSpPr>
            <a:spLocks noGrp="1"/>
          </p:cNvSpPr>
          <p:nvPr>
            <p:ph type="sldNum" sz="quarter" idx="4"/>
          </p:nvPr>
        </p:nvSpPr>
        <p:spPr>
          <a:xfrm>
            <a:off x="31454725" y="30511750"/>
            <a:ext cx="10242550" cy="1752600"/>
          </a:xfrm>
          <a:prstGeom prst="rect">
            <a:avLst/>
          </a:prstGeom>
        </p:spPr>
        <p:txBody>
          <a:bodyPr vert="horz" wrap="square" lIns="250802" tIns="125401" rIns="250802" bIns="125401" numCol="1" anchor="ctr" anchorCtr="0" compatLnSpc="1">
            <a:prstTxWarp prst="textNoShape">
              <a:avLst/>
            </a:prstTxWarp>
          </a:bodyPr>
          <a:lstStyle>
            <a:lvl1pPr algn="r" eaLnBrk="1" hangingPunct="1">
              <a:defRPr sz="4400">
                <a:solidFill>
                  <a:srgbClr val="898989"/>
                </a:solidFill>
              </a:defRPr>
            </a:lvl1pPr>
          </a:lstStyle>
          <a:p>
            <a:fld id="{909CFCFB-3A60-C043-AF3A-077AA2EB29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668463" rtl="0" eaLnBrk="1" fontAlgn="base" hangingPunct="1">
        <a:spcBef>
          <a:spcPct val="0"/>
        </a:spcBef>
        <a:spcAft>
          <a:spcPct val="0"/>
        </a:spcAft>
        <a:defRPr sz="16100" kern="1200">
          <a:solidFill>
            <a:schemeClr val="tx1"/>
          </a:solidFill>
          <a:latin typeface="Arial"/>
          <a:ea typeface="ＭＳ Ｐゴシック" charset="-128"/>
          <a:cs typeface="+mj-cs"/>
        </a:defRPr>
      </a:lvl1pPr>
      <a:lvl2pPr algn="ctr" defTabSz="1668463" rtl="0" eaLnBrk="1" fontAlgn="base" hangingPunct="1">
        <a:spcBef>
          <a:spcPct val="0"/>
        </a:spcBef>
        <a:spcAft>
          <a:spcPct val="0"/>
        </a:spcAft>
        <a:defRPr sz="16100">
          <a:solidFill>
            <a:schemeClr val="tx1"/>
          </a:solidFill>
          <a:latin typeface="Arial" charset="0"/>
          <a:ea typeface="ＭＳ Ｐゴシック" charset="-128"/>
        </a:defRPr>
      </a:lvl2pPr>
      <a:lvl3pPr algn="ctr" defTabSz="1668463" rtl="0" eaLnBrk="1" fontAlgn="base" hangingPunct="1">
        <a:spcBef>
          <a:spcPct val="0"/>
        </a:spcBef>
        <a:spcAft>
          <a:spcPct val="0"/>
        </a:spcAft>
        <a:defRPr sz="16100">
          <a:solidFill>
            <a:schemeClr val="tx1"/>
          </a:solidFill>
          <a:latin typeface="Arial" charset="0"/>
          <a:ea typeface="ＭＳ Ｐゴシック" charset="-128"/>
        </a:defRPr>
      </a:lvl3pPr>
      <a:lvl4pPr algn="ctr" defTabSz="1668463" rtl="0" eaLnBrk="1" fontAlgn="base" hangingPunct="1">
        <a:spcBef>
          <a:spcPct val="0"/>
        </a:spcBef>
        <a:spcAft>
          <a:spcPct val="0"/>
        </a:spcAft>
        <a:defRPr sz="16100">
          <a:solidFill>
            <a:schemeClr val="tx1"/>
          </a:solidFill>
          <a:latin typeface="Arial" charset="0"/>
          <a:ea typeface="ＭＳ Ｐゴシック" charset="-128"/>
        </a:defRPr>
      </a:lvl4pPr>
      <a:lvl5pPr algn="ctr" defTabSz="1668463" rtl="0" eaLnBrk="1" fontAlgn="base" hangingPunct="1">
        <a:spcBef>
          <a:spcPct val="0"/>
        </a:spcBef>
        <a:spcAft>
          <a:spcPct val="0"/>
        </a:spcAft>
        <a:defRPr sz="16100">
          <a:solidFill>
            <a:schemeClr val="tx1"/>
          </a:solidFill>
          <a:latin typeface="Arial" charset="0"/>
          <a:ea typeface="ＭＳ Ｐゴシック" charset="-128"/>
        </a:defRPr>
      </a:lvl5pPr>
      <a:lvl6pPr marL="609515" algn="ctr" defTabSz="1669818" rtl="0" eaLnBrk="1" fontAlgn="base" hangingPunct="1">
        <a:spcBef>
          <a:spcPct val="0"/>
        </a:spcBef>
        <a:spcAft>
          <a:spcPct val="0"/>
        </a:spcAft>
        <a:defRPr sz="16133">
          <a:solidFill>
            <a:schemeClr val="tx1"/>
          </a:solidFill>
          <a:latin typeface="Arial" charset="0"/>
        </a:defRPr>
      </a:lvl6pPr>
      <a:lvl7pPr marL="1219028" algn="ctr" defTabSz="1669818" rtl="0" eaLnBrk="1" fontAlgn="base" hangingPunct="1">
        <a:spcBef>
          <a:spcPct val="0"/>
        </a:spcBef>
        <a:spcAft>
          <a:spcPct val="0"/>
        </a:spcAft>
        <a:defRPr sz="16133">
          <a:solidFill>
            <a:schemeClr val="tx1"/>
          </a:solidFill>
          <a:latin typeface="Arial" charset="0"/>
        </a:defRPr>
      </a:lvl7pPr>
      <a:lvl8pPr marL="1828544" algn="ctr" defTabSz="1669818" rtl="0" eaLnBrk="1" fontAlgn="base" hangingPunct="1">
        <a:spcBef>
          <a:spcPct val="0"/>
        </a:spcBef>
        <a:spcAft>
          <a:spcPct val="0"/>
        </a:spcAft>
        <a:defRPr sz="16133">
          <a:solidFill>
            <a:schemeClr val="tx1"/>
          </a:solidFill>
          <a:latin typeface="Arial" charset="0"/>
        </a:defRPr>
      </a:lvl8pPr>
      <a:lvl9pPr marL="2438062" algn="ctr" defTabSz="1669818" rtl="0" eaLnBrk="1" fontAlgn="base" hangingPunct="1">
        <a:spcBef>
          <a:spcPct val="0"/>
        </a:spcBef>
        <a:spcAft>
          <a:spcPct val="0"/>
        </a:spcAft>
        <a:defRPr sz="16133">
          <a:solidFill>
            <a:schemeClr val="tx1"/>
          </a:solidFill>
          <a:latin typeface="Arial" charset="0"/>
        </a:defRPr>
      </a:lvl9pPr>
    </p:titleStyle>
    <p:bodyStyle>
      <a:lvl1pPr marL="1252538" indent="-1252538" algn="l" defTabSz="1668463" rtl="0" eaLnBrk="1" fontAlgn="base" hangingPunct="1">
        <a:spcBef>
          <a:spcPct val="20000"/>
        </a:spcBef>
        <a:spcAft>
          <a:spcPct val="0"/>
        </a:spcAft>
        <a:buFont typeface="Arial" panose="020B0604020202020204" pitchFamily="34" charset="0"/>
        <a:buChar char="•"/>
        <a:defRPr sz="11700" kern="1200">
          <a:solidFill>
            <a:schemeClr val="tx1"/>
          </a:solidFill>
          <a:latin typeface="Arial"/>
          <a:ea typeface="ＭＳ Ｐゴシック" charset="-128"/>
          <a:cs typeface="+mn-cs"/>
        </a:defRPr>
      </a:lvl1pPr>
      <a:lvl2pPr marL="2714625" indent="-1042988" algn="l" defTabSz="1668463" rtl="0" eaLnBrk="1" fontAlgn="base" hangingPunct="1">
        <a:spcBef>
          <a:spcPct val="20000"/>
        </a:spcBef>
        <a:spcAft>
          <a:spcPct val="0"/>
        </a:spcAft>
        <a:buFont typeface="Arial" panose="020B0604020202020204" pitchFamily="34" charset="0"/>
        <a:buChar char="–"/>
        <a:defRPr sz="10200" kern="1200">
          <a:solidFill>
            <a:schemeClr val="tx1"/>
          </a:solidFill>
          <a:latin typeface="Arial"/>
          <a:ea typeface="ＭＳ Ｐゴシック" charset="-128"/>
          <a:cs typeface="+mn-cs"/>
        </a:defRPr>
      </a:lvl2pPr>
      <a:lvl3pPr marL="4176713" indent="-833438" algn="l" defTabSz="1668463" rtl="0" eaLnBrk="1" fontAlgn="base" hangingPunct="1">
        <a:spcBef>
          <a:spcPct val="20000"/>
        </a:spcBef>
        <a:spcAft>
          <a:spcPct val="0"/>
        </a:spcAft>
        <a:buFont typeface="Arial" panose="020B0604020202020204" pitchFamily="34" charset="0"/>
        <a:buChar char="•"/>
        <a:defRPr sz="8800" kern="1200">
          <a:solidFill>
            <a:schemeClr val="tx1"/>
          </a:solidFill>
          <a:latin typeface="Arial"/>
          <a:ea typeface="ＭＳ Ｐゴシック" charset="-128"/>
          <a:cs typeface="+mn-cs"/>
        </a:defRPr>
      </a:lvl3pPr>
      <a:lvl4pPr marL="5848350" indent="-833438" algn="l" defTabSz="1668463" rtl="0" eaLnBrk="1" fontAlgn="base" hangingPunct="1">
        <a:spcBef>
          <a:spcPct val="20000"/>
        </a:spcBef>
        <a:spcAft>
          <a:spcPct val="0"/>
        </a:spcAft>
        <a:buFont typeface="Arial" panose="020B0604020202020204" pitchFamily="34" charset="0"/>
        <a:buChar char="–"/>
        <a:defRPr sz="7300" kern="1200">
          <a:solidFill>
            <a:schemeClr val="tx1"/>
          </a:solidFill>
          <a:latin typeface="Arial"/>
          <a:ea typeface="ＭＳ Ｐゴシック" charset="-128"/>
          <a:cs typeface="+mn-cs"/>
        </a:defRPr>
      </a:lvl4pPr>
      <a:lvl5pPr marL="7521575" indent="-833438" algn="l" defTabSz="1668463" rtl="0" eaLnBrk="1" fontAlgn="base" hangingPunct="1">
        <a:spcBef>
          <a:spcPct val="20000"/>
        </a:spcBef>
        <a:spcAft>
          <a:spcPct val="0"/>
        </a:spcAft>
        <a:buFont typeface="Arial" panose="020B0604020202020204" pitchFamily="34" charset="0"/>
        <a:buChar char="»"/>
        <a:defRPr sz="7300" kern="1200">
          <a:solidFill>
            <a:schemeClr val="tx1"/>
          </a:solidFill>
          <a:latin typeface="Arial"/>
          <a:ea typeface="ＭＳ Ｐゴシック" charset="-128"/>
          <a:cs typeface="+mn-cs"/>
        </a:defRPr>
      </a:lvl5pPr>
      <a:lvl6pPr marL="9194773" indent="-835887" algn="l" defTabSz="1671777" rtl="0" eaLnBrk="1" latinLnBrk="0" hangingPunct="1">
        <a:spcBef>
          <a:spcPct val="20000"/>
        </a:spcBef>
        <a:buFont typeface="Arial"/>
        <a:buChar char="•"/>
        <a:defRPr sz="7333" kern="1200">
          <a:solidFill>
            <a:schemeClr val="tx1"/>
          </a:solidFill>
          <a:latin typeface="+mn-lt"/>
          <a:ea typeface="+mn-ea"/>
          <a:cs typeface="+mn-cs"/>
        </a:defRPr>
      </a:lvl6pPr>
      <a:lvl7pPr marL="10866548" indent="-835887" algn="l" defTabSz="1671777" rtl="0" eaLnBrk="1" latinLnBrk="0" hangingPunct="1">
        <a:spcBef>
          <a:spcPct val="20000"/>
        </a:spcBef>
        <a:buFont typeface="Arial"/>
        <a:buChar char="•"/>
        <a:defRPr sz="7333" kern="1200">
          <a:solidFill>
            <a:schemeClr val="tx1"/>
          </a:solidFill>
          <a:latin typeface="+mn-lt"/>
          <a:ea typeface="+mn-ea"/>
          <a:cs typeface="+mn-cs"/>
        </a:defRPr>
      </a:lvl7pPr>
      <a:lvl8pPr marL="12538328" indent="-835887" algn="l" defTabSz="1671777" rtl="0" eaLnBrk="1" latinLnBrk="0" hangingPunct="1">
        <a:spcBef>
          <a:spcPct val="20000"/>
        </a:spcBef>
        <a:buFont typeface="Arial"/>
        <a:buChar char="•"/>
        <a:defRPr sz="7333" kern="1200">
          <a:solidFill>
            <a:schemeClr val="tx1"/>
          </a:solidFill>
          <a:latin typeface="+mn-lt"/>
          <a:ea typeface="+mn-ea"/>
          <a:cs typeface="+mn-cs"/>
        </a:defRPr>
      </a:lvl8pPr>
      <a:lvl9pPr marL="14210103" indent="-835887" algn="l" defTabSz="1671777" rtl="0" eaLnBrk="1" latinLnBrk="0" hangingPunct="1">
        <a:spcBef>
          <a:spcPct val="20000"/>
        </a:spcBef>
        <a:buFont typeface="Arial"/>
        <a:buChar char="•"/>
        <a:defRPr sz="7333" kern="1200">
          <a:solidFill>
            <a:schemeClr val="tx1"/>
          </a:solidFill>
          <a:latin typeface="+mn-lt"/>
          <a:ea typeface="+mn-ea"/>
          <a:cs typeface="+mn-cs"/>
        </a:defRPr>
      </a:lvl9pPr>
    </p:bodyStyle>
    <p:otherStyle>
      <a:defPPr>
        <a:defRPr lang="en-US"/>
      </a:defPPr>
      <a:lvl1pPr marL="0" algn="l" defTabSz="1671777" rtl="0" eaLnBrk="1" latinLnBrk="0" hangingPunct="1">
        <a:defRPr sz="6533" kern="1200">
          <a:solidFill>
            <a:schemeClr val="tx1"/>
          </a:solidFill>
          <a:latin typeface="+mn-lt"/>
          <a:ea typeface="+mn-ea"/>
          <a:cs typeface="+mn-cs"/>
        </a:defRPr>
      </a:lvl1pPr>
      <a:lvl2pPr marL="1671777" algn="l" defTabSz="1671777" rtl="0" eaLnBrk="1" latinLnBrk="0" hangingPunct="1">
        <a:defRPr sz="6533" kern="1200">
          <a:solidFill>
            <a:schemeClr val="tx1"/>
          </a:solidFill>
          <a:latin typeface="+mn-lt"/>
          <a:ea typeface="+mn-ea"/>
          <a:cs typeface="+mn-cs"/>
        </a:defRPr>
      </a:lvl2pPr>
      <a:lvl3pPr marL="3343555" algn="l" defTabSz="1671777" rtl="0" eaLnBrk="1" latinLnBrk="0" hangingPunct="1">
        <a:defRPr sz="6533" kern="1200">
          <a:solidFill>
            <a:schemeClr val="tx1"/>
          </a:solidFill>
          <a:latin typeface="+mn-lt"/>
          <a:ea typeface="+mn-ea"/>
          <a:cs typeface="+mn-cs"/>
        </a:defRPr>
      </a:lvl3pPr>
      <a:lvl4pPr marL="5015331" algn="l" defTabSz="1671777" rtl="0" eaLnBrk="1" latinLnBrk="0" hangingPunct="1">
        <a:defRPr sz="6533" kern="1200">
          <a:solidFill>
            <a:schemeClr val="tx1"/>
          </a:solidFill>
          <a:latin typeface="+mn-lt"/>
          <a:ea typeface="+mn-ea"/>
          <a:cs typeface="+mn-cs"/>
        </a:defRPr>
      </a:lvl4pPr>
      <a:lvl5pPr marL="6687110" algn="l" defTabSz="1671777" rtl="0" eaLnBrk="1" latinLnBrk="0" hangingPunct="1">
        <a:defRPr sz="6533" kern="1200">
          <a:solidFill>
            <a:schemeClr val="tx1"/>
          </a:solidFill>
          <a:latin typeface="+mn-lt"/>
          <a:ea typeface="+mn-ea"/>
          <a:cs typeface="+mn-cs"/>
        </a:defRPr>
      </a:lvl5pPr>
      <a:lvl6pPr marL="8358886" algn="l" defTabSz="1671777" rtl="0" eaLnBrk="1" latinLnBrk="0" hangingPunct="1">
        <a:defRPr sz="6533" kern="1200">
          <a:solidFill>
            <a:schemeClr val="tx1"/>
          </a:solidFill>
          <a:latin typeface="+mn-lt"/>
          <a:ea typeface="+mn-ea"/>
          <a:cs typeface="+mn-cs"/>
        </a:defRPr>
      </a:lvl6pPr>
      <a:lvl7pPr marL="10030661" algn="l" defTabSz="1671777" rtl="0" eaLnBrk="1" latinLnBrk="0" hangingPunct="1">
        <a:defRPr sz="6533" kern="1200">
          <a:solidFill>
            <a:schemeClr val="tx1"/>
          </a:solidFill>
          <a:latin typeface="+mn-lt"/>
          <a:ea typeface="+mn-ea"/>
          <a:cs typeface="+mn-cs"/>
        </a:defRPr>
      </a:lvl7pPr>
      <a:lvl8pPr marL="11702438" algn="l" defTabSz="1671777" rtl="0" eaLnBrk="1" latinLnBrk="0" hangingPunct="1">
        <a:defRPr sz="6533" kern="1200">
          <a:solidFill>
            <a:schemeClr val="tx1"/>
          </a:solidFill>
          <a:latin typeface="+mn-lt"/>
          <a:ea typeface="+mn-ea"/>
          <a:cs typeface="+mn-cs"/>
        </a:defRPr>
      </a:lvl8pPr>
      <a:lvl9pPr marL="13374216" algn="l" defTabSz="1671777" rtl="0" eaLnBrk="1" latinLnBrk="0" hangingPunct="1">
        <a:defRPr sz="65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diagramData" Target="../diagrams/data1.xml"/><Relationship Id="rId5" Type="http://schemas.openxmlformats.org/officeDocument/2006/relationships/image" Target="../media/image3.png"/><Relationship Id="rId15" Type="http://schemas.microsoft.com/office/2007/relationships/diagramDrawing" Target="../diagrams/drawing1.xml"/><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AutoShape 51">
            <a:extLst>
              <a:ext uri="{FF2B5EF4-FFF2-40B4-BE49-F238E27FC236}">
                <a16:creationId xmlns:a16="http://schemas.microsoft.com/office/drawing/2014/main" id="{32494483-9E88-0460-D3B6-35695667DE37}"/>
              </a:ext>
            </a:extLst>
          </p:cNvPr>
          <p:cNvSpPr>
            <a:spLocks noChangeArrowheads="1"/>
          </p:cNvSpPr>
          <p:nvPr/>
        </p:nvSpPr>
        <p:spPr bwMode="auto">
          <a:xfrm>
            <a:off x="4876800" y="6269038"/>
            <a:ext cx="4572000" cy="23526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1908" tIns="60953" rIns="121908" bIns="60953" anchor="ctr"/>
          <a:lstStyle>
            <a:lvl1pPr>
              <a:spcBef>
                <a:spcPct val="20000"/>
              </a:spcBef>
              <a:buFont typeface="Arial" panose="020B0604020202020204" pitchFamily="34" charset="0"/>
              <a:buChar char="•"/>
              <a:defRPr sz="8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7700">
                <a:solidFill>
                  <a:schemeClr val="tx1"/>
                </a:solidFill>
                <a:latin typeface="Arial" panose="020B0604020202020204" pitchFamily="34" charset="0"/>
                <a:ea typeface="ＭＳ Ｐゴシック" panose="020B0600070205080204" pitchFamily="34" charset="-128"/>
              </a:defRPr>
            </a:lvl2pPr>
            <a:lvl3pPr marL="3133725" indent="-625475">
              <a:spcBef>
                <a:spcPct val="20000"/>
              </a:spcBef>
              <a:buFont typeface="Arial" panose="020B0604020202020204" pitchFamily="34" charset="0"/>
              <a:buChar char="•"/>
              <a:defRPr sz="6600">
                <a:solidFill>
                  <a:schemeClr val="tx1"/>
                </a:solidFill>
                <a:latin typeface="Arial" panose="020B0604020202020204" pitchFamily="34" charset="0"/>
                <a:ea typeface="ＭＳ Ｐゴシック" panose="020B0600070205080204" pitchFamily="34" charset="-128"/>
              </a:defRPr>
            </a:lvl3pPr>
            <a:lvl4pPr marL="4387850" indent="-625475">
              <a:spcBef>
                <a:spcPct val="20000"/>
              </a:spcBef>
              <a:buFont typeface="Arial" panose="020B0604020202020204" pitchFamily="34" charset="0"/>
              <a:buChar char="–"/>
              <a:defRPr sz="5500">
                <a:solidFill>
                  <a:schemeClr val="tx1"/>
                </a:solidFill>
                <a:latin typeface="Arial" panose="020B0604020202020204" pitchFamily="34" charset="0"/>
                <a:ea typeface="ＭＳ Ｐゴシック" panose="020B0600070205080204" pitchFamily="34" charset="-128"/>
              </a:defRPr>
            </a:lvl4pPr>
            <a:lvl5pPr marL="5641975" indent="-625475">
              <a:spcBef>
                <a:spcPct val="20000"/>
              </a:spcBef>
              <a:buFont typeface="Arial" panose="020B0604020202020204" pitchFamily="34" charset="0"/>
              <a:buChar char="»"/>
              <a:defRPr sz="5500">
                <a:solidFill>
                  <a:schemeClr val="tx1"/>
                </a:solidFill>
                <a:latin typeface="Arial" panose="020B0604020202020204" pitchFamily="34" charset="0"/>
                <a:ea typeface="ＭＳ Ｐゴシック" panose="020B0600070205080204" pitchFamily="34" charset="-128"/>
              </a:defRPr>
            </a:lvl5pPr>
            <a:lvl6pPr marL="6099175" indent="-625475" defTabSz="1252538" eaLnBrk="0" fontAlgn="base" hangingPunct="0">
              <a:spcBef>
                <a:spcPct val="20000"/>
              </a:spcBef>
              <a:spcAft>
                <a:spcPct val="0"/>
              </a:spcAft>
              <a:buFont typeface="Arial" panose="020B0604020202020204" pitchFamily="34" charset="0"/>
              <a:buChar char="»"/>
              <a:defRPr sz="5500">
                <a:solidFill>
                  <a:schemeClr val="tx1"/>
                </a:solidFill>
                <a:latin typeface="Arial" panose="020B0604020202020204" pitchFamily="34" charset="0"/>
                <a:ea typeface="ＭＳ Ｐゴシック" panose="020B0600070205080204" pitchFamily="34" charset="-128"/>
              </a:defRPr>
            </a:lvl6pPr>
            <a:lvl7pPr marL="6556375" indent="-625475" defTabSz="1252538" eaLnBrk="0" fontAlgn="base" hangingPunct="0">
              <a:spcBef>
                <a:spcPct val="20000"/>
              </a:spcBef>
              <a:spcAft>
                <a:spcPct val="0"/>
              </a:spcAft>
              <a:buFont typeface="Arial" panose="020B0604020202020204" pitchFamily="34" charset="0"/>
              <a:buChar char="»"/>
              <a:defRPr sz="5500">
                <a:solidFill>
                  <a:schemeClr val="tx1"/>
                </a:solidFill>
                <a:latin typeface="Arial" panose="020B0604020202020204" pitchFamily="34" charset="0"/>
                <a:ea typeface="ＭＳ Ｐゴシック" panose="020B0600070205080204" pitchFamily="34" charset="-128"/>
              </a:defRPr>
            </a:lvl7pPr>
            <a:lvl8pPr marL="7013575" indent="-625475" defTabSz="1252538" eaLnBrk="0" fontAlgn="base" hangingPunct="0">
              <a:spcBef>
                <a:spcPct val="20000"/>
              </a:spcBef>
              <a:spcAft>
                <a:spcPct val="0"/>
              </a:spcAft>
              <a:buFont typeface="Arial" panose="020B0604020202020204" pitchFamily="34" charset="0"/>
              <a:buChar char="»"/>
              <a:defRPr sz="5500">
                <a:solidFill>
                  <a:schemeClr val="tx1"/>
                </a:solidFill>
                <a:latin typeface="Arial" panose="020B0604020202020204" pitchFamily="34" charset="0"/>
                <a:ea typeface="ＭＳ Ｐゴシック" panose="020B0600070205080204" pitchFamily="34" charset="-128"/>
              </a:defRPr>
            </a:lvl8pPr>
            <a:lvl9pPr marL="7470775" indent="-625475" defTabSz="1252538" eaLnBrk="0" fontAlgn="base" hangingPunct="0">
              <a:spcBef>
                <a:spcPct val="20000"/>
              </a:spcBef>
              <a:spcAft>
                <a:spcPct val="0"/>
              </a:spcAft>
              <a:buFont typeface="Arial" panose="020B0604020202020204" pitchFamily="34" charset="0"/>
              <a:buChar char="»"/>
              <a:defRPr sz="5500">
                <a:solidFill>
                  <a:schemeClr val="tx1"/>
                </a:solidFill>
                <a:latin typeface="Arial" panose="020B0604020202020204" pitchFamily="34" charset="0"/>
                <a:ea typeface="ＭＳ Ｐゴシック" panose="020B0600070205080204" pitchFamily="34" charset="-128"/>
              </a:defRPr>
            </a:lvl9pPr>
          </a:lstStyle>
          <a:p>
            <a:pPr defTabSz="1947158" eaLnBrk="1" hangingPunct="1">
              <a:spcBef>
                <a:spcPct val="0"/>
              </a:spcBef>
              <a:buFontTx/>
              <a:buNone/>
              <a:defRPr/>
            </a:pPr>
            <a:endParaRPr lang="de-DE" altLang="en-US" sz="6533"/>
          </a:p>
        </p:txBody>
      </p:sp>
      <p:sp>
        <p:nvSpPr>
          <p:cNvPr id="13" name="Rectángulo 12">
            <a:extLst>
              <a:ext uri="{FF2B5EF4-FFF2-40B4-BE49-F238E27FC236}">
                <a16:creationId xmlns:a16="http://schemas.microsoft.com/office/drawing/2014/main" id="{8C5E4737-D24E-5B02-3710-901B78AE062F}"/>
              </a:ext>
            </a:extLst>
          </p:cNvPr>
          <p:cNvSpPr/>
          <p:nvPr/>
        </p:nvSpPr>
        <p:spPr>
          <a:xfrm>
            <a:off x="9050338" y="476250"/>
            <a:ext cx="25603200" cy="1938992"/>
          </a:xfrm>
          <a:prstGeom prst="rect">
            <a:avLst/>
          </a:prstGeom>
        </p:spPr>
        <p:txBody>
          <a:bodyPr>
            <a:spAutoFit/>
          </a:bodyPr>
          <a:lstStyle/>
          <a:p>
            <a:pPr marL="0" marR="0" algn="ctr">
              <a:spcBef>
                <a:spcPts val="0"/>
              </a:spcBef>
              <a:spcAft>
                <a:spcPts val="0"/>
              </a:spcAft>
            </a:pPr>
            <a:r>
              <a:rPr lang="en-US" sz="60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Congenital Generalized Lipodystrophy - An Undiagnosed Case in an Underserved Border Community</a:t>
            </a:r>
            <a:endParaRPr lang="en-US" sz="6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a:extLst>
              <a:ext uri="{FF2B5EF4-FFF2-40B4-BE49-F238E27FC236}">
                <a16:creationId xmlns:a16="http://schemas.microsoft.com/office/drawing/2014/main" id="{43C5A9B7-6FA0-AA54-CD41-5E4C5E73E2DE}"/>
              </a:ext>
            </a:extLst>
          </p:cNvPr>
          <p:cNvSpPr/>
          <p:nvPr/>
        </p:nvSpPr>
        <p:spPr>
          <a:xfrm>
            <a:off x="11049000" y="2593334"/>
            <a:ext cx="20421600" cy="2066400"/>
          </a:xfrm>
          <a:prstGeom prst="rect">
            <a:avLst/>
          </a:prstGeom>
        </p:spPr>
        <p:txBody>
          <a:bodyPr>
            <a:spAutoFit/>
          </a:bodyPr>
          <a:lstStyle/>
          <a:p>
            <a:pPr algn="ctr" defTabSz="1947158">
              <a:lnSpc>
                <a:spcPct val="115000"/>
              </a:lnSpc>
              <a:spcAft>
                <a:spcPts val="1333"/>
              </a:spcAft>
              <a:defRPr/>
            </a:pPr>
            <a:r>
              <a:rPr lang="en-US" sz="4000" u="sng" kern="0" baseline="30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a:t>
            </a:r>
            <a:r>
              <a:rPr lang="en-US" sz="4000" u="sng"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 Evans,</a:t>
            </a:r>
            <a:r>
              <a:rPr lang="en-US" sz="4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MS, </a:t>
            </a:r>
            <a:r>
              <a:rPr lang="en-US" sz="4000" kern="0" baseline="30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4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 Gutierrez, MD, </a:t>
            </a:r>
            <a:r>
              <a:rPr lang="en-US" sz="4000" kern="0" baseline="30000" dirty="0">
                <a:solidFill>
                  <a:schemeClr val="bg1"/>
                </a:solidFill>
                <a:ea typeface="Times New Roman" panose="02020603050405020304" pitchFamily="18" charset="0"/>
                <a:cs typeface="Times New Roman" panose="02020603050405020304" pitchFamily="18" charset="0"/>
              </a:rPr>
              <a:t>2</a:t>
            </a:r>
            <a:r>
              <a:rPr lang="en-US" sz="4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 </a:t>
            </a:r>
            <a:r>
              <a:rPr lang="en-US" sz="4000" kern="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Echetebu</a:t>
            </a:r>
            <a:r>
              <a:rPr lang="en-US" sz="4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MD</a:t>
            </a:r>
            <a:r>
              <a:rPr lang="en-US" sz="40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0" baseline="30000" dirty="0">
                <a:solidFill>
                  <a:schemeClr val="bg1"/>
                </a:solidFill>
                <a:ea typeface="Times New Roman" panose="02020603050405020304" pitchFamily="18" charset="0"/>
                <a:cs typeface="Times New Roman" panose="02020603050405020304" pitchFamily="18" charset="0"/>
              </a:rPr>
              <a:t>2</a:t>
            </a:r>
            <a:r>
              <a:rPr lang="en-US" sz="40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a:t>
            </a:r>
            <a:r>
              <a:rPr lang="en-US" sz="4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Zerah, MD</a:t>
            </a:r>
            <a:endParaRPr lang="en-US" sz="4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defTabSz="1947158">
              <a:lnSpc>
                <a:spcPct val="115000"/>
              </a:lnSpc>
              <a:spcAft>
                <a:spcPts val="1333"/>
              </a:spcAft>
              <a:defRPr/>
            </a:pPr>
            <a:endParaRPr lang="es-MX" sz="6600" b="1" dirty="0">
              <a:solidFill>
                <a:schemeClr val="bg1"/>
              </a:solidFill>
              <a:latin typeface="+mn-lt"/>
              <a:ea typeface="Calibri" panose="020F0502020204030204" pitchFamily="34" charset="0"/>
            </a:endParaRPr>
          </a:p>
        </p:txBody>
      </p:sp>
      <p:sp>
        <p:nvSpPr>
          <p:cNvPr id="17" name="Rectángulo 16">
            <a:extLst>
              <a:ext uri="{FF2B5EF4-FFF2-40B4-BE49-F238E27FC236}">
                <a16:creationId xmlns:a16="http://schemas.microsoft.com/office/drawing/2014/main" id="{5A2B8ADE-FB6F-0EB1-621D-6B1D41A52A99}"/>
              </a:ext>
            </a:extLst>
          </p:cNvPr>
          <p:cNvSpPr/>
          <p:nvPr/>
        </p:nvSpPr>
        <p:spPr>
          <a:xfrm>
            <a:off x="7162800" y="3709988"/>
            <a:ext cx="28956000" cy="622158"/>
          </a:xfrm>
          <a:prstGeom prst="rect">
            <a:avLst/>
          </a:prstGeom>
        </p:spPr>
        <p:txBody>
          <a:bodyPr>
            <a:spAutoFit/>
          </a:bodyPr>
          <a:lstStyle/>
          <a:p>
            <a:pPr algn="ctr" defTabSz="1947158">
              <a:lnSpc>
                <a:spcPct val="115000"/>
              </a:lnSpc>
              <a:spcAft>
                <a:spcPts val="1333"/>
              </a:spcAft>
              <a:defRPr/>
            </a:pPr>
            <a:r>
              <a:rPr lang="en-US" sz="3200" kern="0" baseline="30000" dirty="0">
                <a:solidFill>
                  <a:schemeClr val="bg1"/>
                </a:solidFill>
                <a:effectLst/>
                <a:latin typeface="Arial" panose="020B0604020202020204" pitchFamily="34" charset="0"/>
                <a:ea typeface="Times New Roman" panose="02020603050405020304" pitchFamily="18" charset="0"/>
              </a:rPr>
              <a:t>1</a:t>
            </a:r>
            <a:r>
              <a:rPr lang="en-US" sz="3200" kern="0" dirty="0">
                <a:solidFill>
                  <a:schemeClr val="bg1"/>
                </a:solidFill>
                <a:effectLst/>
                <a:latin typeface="Arial" panose="020B0604020202020204" pitchFamily="34" charset="0"/>
                <a:ea typeface="Times New Roman" panose="02020603050405020304" pitchFamily="18" charset="0"/>
              </a:rPr>
              <a:t> Paul L Foster School of Medicine, Texas Tech, El Paso, TX, </a:t>
            </a:r>
            <a:r>
              <a:rPr lang="en-US" sz="3200" kern="0" baseline="30000" dirty="0">
                <a:solidFill>
                  <a:schemeClr val="bg1"/>
                </a:solidFill>
                <a:effectLst/>
                <a:latin typeface="Arial" panose="020B0604020202020204" pitchFamily="34" charset="0"/>
                <a:ea typeface="Times New Roman" panose="02020603050405020304" pitchFamily="18" charset="0"/>
              </a:rPr>
              <a:t>2</a:t>
            </a:r>
            <a:r>
              <a:rPr lang="en-US" sz="3200" kern="0" dirty="0">
                <a:solidFill>
                  <a:schemeClr val="bg1"/>
                </a:solidFill>
                <a:effectLst/>
                <a:latin typeface="Arial" panose="020B0604020202020204" pitchFamily="34" charset="0"/>
                <a:ea typeface="Times New Roman" panose="02020603050405020304" pitchFamily="18" charset="0"/>
              </a:rPr>
              <a:t>Department of Pediatrics, Texas Tech University Health Sciences Center El Paso, TX</a:t>
            </a:r>
            <a:endParaRPr lang="es-MX" sz="3200" dirty="0">
              <a:solidFill>
                <a:schemeClr val="bg1"/>
              </a:solidFill>
              <a:latin typeface="+mn-lt"/>
              <a:ea typeface="Calibri" panose="020F0502020204030204" pitchFamily="34" charset="0"/>
            </a:endParaRPr>
          </a:p>
        </p:txBody>
      </p:sp>
      <p:sp>
        <p:nvSpPr>
          <p:cNvPr id="18" name="Pentágono 17">
            <a:extLst>
              <a:ext uri="{FF2B5EF4-FFF2-40B4-BE49-F238E27FC236}">
                <a16:creationId xmlns:a16="http://schemas.microsoft.com/office/drawing/2014/main" id="{948DDD2C-F25C-BAE0-3243-6009B5A459DF}"/>
              </a:ext>
            </a:extLst>
          </p:cNvPr>
          <p:cNvSpPr/>
          <p:nvPr/>
        </p:nvSpPr>
        <p:spPr>
          <a:xfrm>
            <a:off x="233956" y="6275386"/>
            <a:ext cx="6400800" cy="1169987"/>
          </a:xfrm>
          <a:prstGeom prst="homePlate">
            <a:avLst/>
          </a:prstGeom>
          <a:solidFill>
            <a:srgbClr val="B2303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947158">
              <a:defRPr/>
            </a:pPr>
            <a:r>
              <a:rPr lang="es-MX" sz="4800" b="1" dirty="0">
                <a:latin typeface="+mj-lt"/>
                <a:cs typeface="Arial" panose="020B0604020202020204" pitchFamily="34" charset="0"/>
              </a:rPr>
              <a:t>INTRODUCTION</a:t>
            </a:r>
          </a:p>
        </p:txBody>
      </p:sp>
      <p:pic>
        <p:nvPicPr>
          <p:cNvPr id="3079" name="Imagen 19">
            <a:extLst>
              <a:ext uri="{FF2B5EF4-FFF2-40B4-BE49-F238E27FC236}">
                <a16:creationId xmlns:a16="http://schemas.microsoft.com/office/drawing/2014/main" id="{EDBEBAEE-1B71-131B-C051-845F69AE5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1335088"/>
            <a:ext cx="7086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ángulo 20">
            <a:extLst>
              <a:ext uri="{FF2B5EF4-FFF2-40B4-BE49-F238E27FC236}">
                <a16:creationId xmlns:a16="http://schemas.microsoft.com/office/drawing/2014/main" id="{FC367E1F-19E8-FAA0-2AC4-89BB138A3106}"/>
              </a:ext>
            </a:extLst>
          </p:cNvPr>
          <p:cNvSpPr/>
          <p:nvPr/>
        </p:nvSpPr>
        <p:spPr>
          <a:xfrm>
            <a:off x="241300" y="7445375"/>
            <a:ext cx="14272638" cy="8402300"/>
          </a:xfrm>
          <a:prstGeom prst="rect">
            <a:avLst/>
          </a:prstGeom>
        </p:spPr>
        <p:txBody>
          <a:bodyPr wrap="square">
            <a:spAutoFit/>
          </a:bodyPr>
          <a:lstStyle/>
          <a:p>
            <a:pPr marL="0" marR="0">
              <a:spcBef>
                <a:spcPts val="0"/>
              </a:spcBef>
              <a:spcAft>
                <a:spcPts val="0"/>
              </a:spcAft>
            </a:pPr>
            <a:r>
              <a:rPr lang="en-US" sz="36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Introduction</a:t>
            </a:r>
          </a:p>
          <a:p>
            <a:pPr marL="0" marR="0"/>
            <a:r>
              <a:rPr lang="en-US" sz="3600" dirty="0">
                <a:solidFill>
                  <a:srgbClr val="000000"/>
                </a:solidFill>
                <a:effectLst/>
                <a:ea typeface="Times New Roman" panose="02020603050405020304" pitchFamily="18" charset="0"/>
              </a:rPr>
              <a:t>Congenital Generalized Lipoatrophy (CGL) is a rare and life -threatening condition estimated to occur in 1 to 10 M individuals (1). It is characterized by a near total fat atrophy and progressive development of metabolic complications causing damage to internal organs. Affected individuals present with muscular pseudo-hypertrophy, </a:t>
            </a:r>
            <a:r>
              <a:rPr lang="en-US" sz="3600" dirty="0" err="1">
                <a:solidFill>
                  <a:srgbClr val="000000"/>
                </a:solidFill>
                <a:effectLst/>
                <a:ea typeface="Times New Roman" panose="02020603050405020304" pitchFamily="18" charset="0"/>
              </a:rPr>
              <a:t>acromegaloid</a:t>
            </a:r>
            <a:r>
              <a:rPr lang="en-US" sz="3600" dirty="0">
                <a:solidFill>
                  <a:srgbClr val="000000"/>
                </a:solidFill>
                <a:effectLst/>
                <a:ea typeface="Times New Roman" panose="02020603050405020304" pitchFamily="18" charset="0"/>
              </a:rPr>
              <a:t> features, severe hypertriglyceridemia, and hyperinsulinemia, leading to diabetes mellitus, possibly pancreatitis and liver disease. The median life expectancy is estimated to be 51.7 years (2).</a:t>
            </a:r>
            <a:endParaRPr lang="en-US" sz="3600" dirty="0">
              <a:effectLst/>
              <a:ea typeface="Times New Roman" panose="02020603050405020304" pitchFamily="18" charset="0"/>
            </a:endParaRPr>
          </a:p>
          <a:p>
            <a:pPr marL="0" marR="0" algn="l"/>
            <a:endParaRPr lang="en-US" sz="3600" dirty="0">
              <a:solidFill>
                <a:srgbClr val="000000"/>
              </a:solidFill>
              <a:effectLst/>
              <a:ea typeface="Times New Roman" panose="02020603050405020304" pitchFamily="18" charset="0"/>
            </a:endParaRPr>
          </a:p>
          <a:p>
            <a:pPr marL="0" marR="0" algn="l"/>
            <a:r>
              <a:rPr lang="en-US" sz="3600" dirty="0">
                <a:solidFill>
                  <a:srgbClr val="000000"/>
                </a:solidFill>
                <a:effectLst/>
                <a:ea typeface="Times New Roman" panose="02020603050405020304" pitchFamily="18" charset="0"/>
              </a:rPr>
              <a:t>Here we present a 16-year-old Hispanic female whose diagnosis was delaye</a:t>
            </a:r>
            <a:r>
              <a:rPr lang="en-US" sz="3600" dirty="0">
                <a:solidFill>
                  <a:srgbClr val="000000"/>
                </a:solidFill>
                <a:ea typeface="Times New Roman" panose="02020603050405020304" pitchFamily="18" charset="0"/>
              </a:rPr>
              <a:t>d until she was seen in our pediatric endocrine clinic. We present this case </a:t>
            </a:r>
            <a:r>
              <a:rPr lang="en-US" sz="3600" dirty="0">
                <a:solidFill>
                  <a:srgbClr val="000000"/>
                </a:solidFill>
                <a:effectLst/>
                <a:ea typeface="Times New Roman" panose="02020603050405020304" pitchFamily="18" charset="0"/>
              </a:rPr>
              <a:t>to raise awareness of this rare and severe disease. </a:t>
            </a:r>
            <a:endParaRPr lang="en-US" sz="3600" dirty="0">
              <a:effectLst/>
              <a:ea typeface="Times New Roman" panose="02020603050405020304" pitchFamily="18" charset="0"/>
            </a:endParaRPr>
          </a:p>
          <a:p>
            <a:pPr marL="0" marR="0">
              <a:spcBef>
                <a:spcPts val="0"/>
              </a:spcBef>
              <a:spcAft>
                <a:spcPts val="0"/>
              </a:spcAft>
            </a:pP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Pentágono 46">
            <a:extLst>
              <a:ext uri="{FF2B5EF4-FFF2-40B4-BE49-F238E27FC236}">
                <a16:creationId xmlns:a16="http://schemas.microsoft.com/office/drawing/2014/main" id="{26BEAE3C-9D41-303D-7003-CA318F5D1EAA}"/>
              </a:ext>
            </a:extLst>
          </p:cNvPr>
          <p:cNvSpPr/>
          <p:nvPr/>
        </p:nvSpPr>
        <p:spPr>
          <a:xfrm>
            <a:off x="241300" y="15662211"/>
            <a:ext cx="6400800" cy="1168400"/>
          </a:xfrm>
          <a:prstGeom prst="homePlate">
            <a:avLst/>
          </a:prstGeom>
          <a:solidFill>
            <a:srgbClr val="B2303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947158">
              <a:defRPr/>
            </a:pPr>
            <a:r>
              <a:rPr lang="es-MX" sz="4267" b="1" dirty="0">
                <a:latin typeface="+mj-lt"/>
                <a:cs typeface="Arial" panose="020B0604020202020204" pitchFamily="34" charset="0"/>
              </a:rPr>
              <a:t>CASE PRESENTATION</a:t>
            </a:r>
          </a:p>
        </p:txBody>
      </p:sp>
      <p:sp>
        <p:nvSpPr>
          <p:cNvPr id="13322" name="Rectángulo 21">
            <a:extLst>
              <a:ext uri="{FF2B5EF4-FFF2-40B4-BE49-F238E27FC236}">
                <a16:creationId xmlns:a16="http://schemas.microsoft.com/office/drawing/2014/main" id="{62A5774D-3D8F-72C3-5F50-5C50327BAE49}"/>
              </a:ext>
            </a:extLst>
          </p:cNvPr>
          <p:cNvSpPr>
            <a:spLocks noChangeArrowheads="1"/>
          </p:cNvSpPr>
          <p:nvPr/>
        </p:nvSpPr>
        <p:spPr bwMode="auto">
          <a:xfrm>
            <a:off x="327025" y="16830611"/>
            <a:ext cx="14054844" cy="7848302"/>
          </a:xfrm>
          <a:prstGeom prst="rect">
            <a:avLst/>
          </a:prstGeom>
          <a:noFill/>
          <a:ln>
            <a:noFill/>
          </a:ln>
        </p:spPr>
        <p:txBody>
          <a:bodyPr wrap="square">
            <a:spAutoFit/>
          </a:bodyPr>
          <a:lstStyle/>
          <a:p>
            <a:pPr defTabSz="1947158">
              <a:spcAft>
                <a:spcPts val="0"/>
              </a:spcAft>
              <a:defRPr/>
            </a:pPr>
            <a:r>
              <a:rPr lang="en-US" sz="36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Three years ago</a:t>
            </a:r>
            <a:r>
              <a:rPr lang="en-US" sz="3600" kern="0" dirty="0">
                <a:solidFill>
                  <a:srgbClr val="000000"/>
                </a:solidFill>
                <a:ea typeface="Times New Roman" panose="02020603050405020304" pitchFamily="18" charset="0"/>
                <a:cs typeface="Times New Roman" panose="02020603050405020304" pitchFamily="18" charset="0"/>
              </a:rPr>
              <a:t> </a:t>
            </a:r>
            <a:r>
              <a:rPr lang="en-US" sz="36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this patient moved from Juarez Mexico, to El Paso Texas. She had intermittent care until being evaluated in December 2021 by her </a:t>
            </a:r>
            <a:r>
              <a:rPr lang="en-US" sz="3600" kern="0" dirty="0">
                <a:solidFill>
                  <a:srgbClr val="000000"/>
                </a:solidFill>
                <a:ea typeface="Times New Roman" panose="02020603050405020304" pitchFamily="18" charset="0"/>
                <a:cs typeface="Times New Roman" panose="02020603050405020304" pitchFamily="18" charset="0"/>
              </a:rPr>
              <a:t>PCP. She was then referred to </a:t>
            </a:r>
            <a:r>
              <a:rPr lang="en-US" sz="36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Pediatric Endocrinology due to an elevated hemoglobin A1c (HgbA1c), hypertriglyceridemia, elevated liver enzymes. There were no complications during her birth, but the mother noted that the patient did not share any physical resemblance with her siblings.</a:t>
            </a:r>
            <a:r>
              <a:rPr lang="en-US" sz="3600" kern="0" dirty="0">
                <a:solidFill>
                  <a:srgbClr val="000000"/>
                </a:solidFill>
                <a:ea typeface="Times New Roman" panose="02020603050405020304" pitchFamily="18" charset="0"/>
                <a:cs typeface="Times New Roman" panose="02020603050405020304" pitchFamily="18" charset="0"/>
              </a:rPr>
              <a:t> There was also no pertinent </a:t>
            </a:r>
            <a:r>
              <a:rPr lang="en-US" sz="36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past medical history during childhood. Physical exam findings included large pointy chin, severe acanthosis nigricans </a:t>
            </a:r>
            <a:r>
              <a:rPr lang="en-US" sz="3600" kern="0" dirty="0">
                <a:solidFill>
                  <a:srgbClr val="000000"/>
                </a:solidFill>
                <a:ea typeface="Times New Roman" panose="02020603050405020304" pitchFamily="18" charset="0"/>
                <a:cs typeface="Times New Roman" panose="02020603050405020304" pitchFamily="18" charset="0"/>
              </a:rPr>
              <a:t>on the neck </a:t>
            </a:r>
            <a:r>
              <a:rPr lang="en-US" sz="36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 axillae. She had </a:t>
            </a:r>
            <a:r>
              <a:rPr lang="en-US" sz="3600" kern="0" dirty="0">
                <a:solidFill>
                  <a:srgbClr val="000000"/>
                </a:solidFill>
                <a:ea typeface="Times New Roman" panose="02020603050405020304" pitchFamily="18" charset="0"/>
                <a:cs typeface="Times New Roman" panose="02020603050405020304" pitchFamily="18" charset="0"/>
              </a:rPr>
              <a:t>mild</a:t>
            </a:r>
            <a:r>
              <a:rPr lang="en-US" sz="36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hirsutism, large hands and feet with prominent fatty deposits, defined musculature of her abdomen, extremities, and prominent </a:t>
            </a:r>
            <a:r>
              <a:rPr lang="en-US" sz="36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phelbomegaly</a:t>
            </a:r>
            <a:r>
              <a:rPr lang="en-US" sz="36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Breast development </a:t>
            </a:r>
            <a:r>
              <a:rPr lang="en-US" sz="3600" kern="0" dirty="0">
                <a:solidFill>
                  <a:srgbClr val="000000"/>
                </a:solidFill>
                <a:ea typeface="Times New Roman" panose="02020603050405020304" pitchFamily="18" charset="0"/>
                <a:cs typeface="Times New Roman" panose="02020603050405020304" pitchFamily="18" charset="0"/>
              </a:rPr>
              <a:t>was </a:t>
            </a:r>
            <a:r>
              <a:rPr lang="en-US" sz="36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Tanner Stage IV and genitalia Tanner Stage V</a:t>
            </a:r>
            <a:r>
              <a:rPr lang="en-US" sz="3600" kern="0" dirty="0">
                <a:solidFill>
                  <a:srgbClr val="000000"/>
                </a:solidFill>
                <a:ea typeface="Times New Roman" panose="02020603050405020304" pitchFamily="18" charset="0"/>
                <a:cs typeface="Times New Roman" panose="02020603050405020304" pitchFamily="18" charset="0"/>
              </a:rPr>
              <a:t>, no clitoromegaly, and oligomenorrhea. </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Pentágono 51">
            <a:extLst>
              <a:ext uri="{FF2B5EF4-FFF2-40B4-BE49-F238E27FC236}">
                <a16:creationId xmlns:a16="http://schemas.microsoft.com/office/drawing/2014/main" id="{8AFDDD8D-4392-1F87-11D5-0E78C79A2743}"/>
              </a:ext>
            </a:extLst>
          </p:cNvPr>
          <p:cNvSpPr/>
          <p:nvPr/>
        </p:nvSpPr>
        <p:spPr>
          <a:xfrm>
            <a:off x="29423983" y="22322884"/>
            <a:ext cx="6400800" cy="1171575"/>
          </a:xfrm>
          <a:prstGeom prst="homePlate">
            <a:avLst/>
          </a:prstGeom>
          <a:solidFill>
            <a:srgbClr val="B2303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947158">
              <a:defRPr/>
            </a:pPr>
            <a:r>
              <a:rPr lang="es-MX" sz="4800" b="1" dirty="0">
                <a:latin typeface="+mj-lt"/>
                <a:cs typeface="Arial" panose="020B0604020202020204" pitchFamily="34" charset="0"/>
              </a:rPr>
              <a:t>CONCLUSION</a:t>
            </a:r>
          </a:p>
        </p:txBody>
      </p:sp>
      <p:sp>
        <p:nvSpPr>
          <p:cNvPr id="26" name="Rectángulo 25">
            <a:extLst>
              <a:ext uri="{FF2B5EF4-FFF2-40B4-BE49-F238E27FC236}">
                <a16:creationId xmlns:a16="http://schemas.microsoft.com/office/drawing/2014/main" id="{6B4894B3-D732-5EF2-E6C8-3E51AA1F82B9}"/>
              </a:ext>
            </a:extLst>
          </p:cNvPr>
          <p:cNvSpPr/>
          <p:nvPr/>
        </p:nvSpPr>
        <p:spPr>
          <a:xfrm>
            <a:off x="29386922" y="23798765"/>
            <a:ext cx="14177253" cy="4524315"/>
          </a:xfrm>
          <a:prstGeom prst="rect">
            <a:avLst/>
          </a:prstGeom>
        </p:spPr>
        <p:txBody>
          <a:bodyPr wrap="square">
            <a:spAutoFit/>
          </a:bodyPr>
          <a:lstStyle/>
          <a:p>
            <a:pPr algn="just" defTabSz="1947158">
              <a:defRPr/>
            </a:pPr>
            <a:r>
              <a:rPr lang="en-US" sz="3600" kern="0" dirty="0">
                <a:solidFill>
                  <a:srgbClr val="000000"/>
                </a:solidFill>
                <a:effectLst/>
                <a:ea typeface="Times New Roman" panose="02020603050405020304" pitchFamily="18" charset="0"/>
              </a:rPr>
              <a:t>Congenital Generalized Lipoatrophy is a rare and serious condition that can cause life threatening organ damage, namely to the liver and pancreas. It requires lifelong treatment and surveillance. As the disease progresses, the treatment increases in complexity. At such at late stage in the disease process this patient is at risk for uncontrolled hyperlipidemia and liver disease, necessitating the use of insulin or </a:t>
            </a:r>
            <a:r>
              <a:rPr lang="en-US" sz="3600" kern="0" dirty="0" err="1">
                <a:solidFill>
                  <a:srgbClr val="000000"/>
                </a:solidFill>
                <a:effectLst/>
                <a:ea typeface="Times New Roman" panose="02020603050405020304" pitchFamily="18" charset="0"/>
              </a:rPr>
              <a:t>metreleptin</a:t>
            </a:r>
            <a:r>
              <a:rPr lang="en-US" sz="3600" kern="0" dirty="0">
                <a:solidFill>
                  <a:srgbClr val="000000"/>
                </a:solidFill>
                <a:effectLst/>
                <a:ea typeface="Times New Roman" panose="02020603050405020304" pitchFamily="18" charset="0"/>
              </a:rPr>
              <a:t> therapy. This case is to increase awareness in underserved populations with limited access to care. </a:t>
            </a:r>
          </a:p>
        </p:txBody>
      </p:sp>
      <p:pic>
        <p:nvPicPr>
          <p:cNvPr id="3085" name="Imagen 27">
            <a:extLst>
              <a:ext uri="{FF2B5EF4-FFF2-40B4-BE49-F238E27FC236}">
                <a16:creationId xmlns:a16="http://schemas.microsoft.com/office/drawing/2014/main" id="{8ED8E23D-D431-2641-D202-E5D7BD3EA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72850" y="973138"/>
            <a:ext cx="6245225"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Pentágono 55">
            <a:extLst>
              <a:ext uri="{FF2B5EF4-FFF2-40B4-BE49-F238E27FC236}">
                <a16:creationId xmlns:a16="http://schemas.microsoft.com/office/drawing/2014/main" id="{2A80F5CD-6F9F-6FCF-67D8-DA6001347564}"/>
              </a:ext>
            </a:extLst>
          </p:cNvPr>
          <p:cNvSpPr/>
          <p:nvPr/>
        </p:nvSpPr>
        <p:spPr>
          <a:xfrm>
            <a:off x="29423983" y="28738979"/>
            <a:ext cx="6400800" cy="1171575"/>
          </a:xfrm>
          <a:prstGeom prst="homePlate">
            <a:avLst/>
          </a:prstGeom>
          <a:solidFill>
            <a:srgbClr val="B2303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947158">
              <a:defRPr/>
            </a:pPr>
            <a:r>
              <a:rPr lang="es-MX" sz="4800" b="1" dirty="0">
                <a:latin typeface="+mj-lt"/>
                <a:cs typeface="Arial" panose="020B0604020202020204" pitchFamily="34" charset="0"/>
              </a:rPr>
              <a:t>BIBLIOGRAPHY</a:t>
            </a:r>
          </a:p>
        </p:txBody>
      </p:sp>
      <p:sp>
        <p:nvSpPr>
          <p:cNvPr id="3094" name="TextBox 8">
            <a:extLst>
              <a:ext uri="{FF2B5EF4-FFF2-40B4-BE49-F238E27FC236}">
                <a16:creationId xmlns:a16="http://schemas.microsoft.com/office/drawing/2014/main" id="{EC270C45-A2A8-7423-6866-DB3D48CC422D}"/>
              </a:ext>
            </a:extLst>
          </p:cNvPr>
          <p:cNvSpPr txBox="1">
            <a:spLocks noChangeArrowheads="1"/>
          </p:cNvSpPr>
          <p:nvPr/>
        </p:nvSpPr>
        <p:spPr bwMode="auto">
          <a:xfrm>
            <a:off x="29286486" y="30208514"/>
            <a:ext cx="137001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t>1.Garg, A. N Engl J Med 2004;350:1220-34</a:t>
            </a:r>
          </a:p>
          <a:p>
            <a:r>
              <a:rPr lang="en-US" sz="2800" dirty="0"/>
              <a:t>2.Akinci, B. et al., J Clin Endocrinol </a:t>
            </a:r>
            <a:r>
              <a:rPr lang="en-US" sz="2800" dirty="0" err="1"/>
              <a:t>Metab</a:t>
            </a:r>
            <a:r>
              <a:rPr lang="en-US" sz="2800" dirty="0"/>
              <a:t> 88:5433-5437,2003</a:t>
            </a:r>
          </a:p>
          <a:p>
            <a:r>
              <a:rPr lang="en-US" sz="2800" kern="0" dirty="0">
                <a:effectLst/>
                <a:ea typeface="Aptos" panose="020B0004020202020204" pitchFamily="34" charset="0"/>
              </a:rPr>
              <a:t>3. Agarwal, A. </a:t>
            </a:r>
            <a:r>
              <a:rPr lang="en-US" sz="2800" kern="100" dirty="0">
                <a:effectLst/>
                <a:ea typeface="Aptos" panose="020B0004020202020204" pitchFamily="34" charset="0"/>
              </a:rPr>
              <a:t>et al., J Clin Endocrinol </a:t>
            </a:r>
            <a:r>
              <a:rPr lang="en-US" sz="2800" kern="100" dirty="0" err="1">
                <a:effectLst/>
                <a:ea typeface="Aptos" panose="020B0004020202020204" pitchFamily="34" charset="0"/>
              </a:rPr>
              <a:t>Metab</a:t>
            </a:r>
            <a:r>
              <a:rPr lang="en-US" sz="2800" kern="100" dirty="0">
                <a:effectLst/>
                <a:ea typeface="Aptos" panose="020B0004020202020204" pitchFamily="34" charset="0"/>
              </a:rPr>
              <a:t> </a:t>
            </a:r>
            <a:r>
              <a:rPr lang="en-US" sz="2800" i="1" kern="0" dirty="0">
                <a:effectLst/>
                <a:ea typeface="Aptos" panose="020B0004020202020204" pitchFamily="34" charset="0"/>
              </a:rPr>
              <a:t>88</a:t>
            </a:r>
            <a:r>
              <a:rPr lang="en-US" sz="2800" kern="0" dirty="0">
                <a:effectLst/>
                <a:ea typeface="Aptos" panose="020B0004020202020204" pitchFamily="34" charset="0"/>
              </a:rPr>
              <a:t>(10), 4840–4847</a:t>
            </a:r>
            <a:endParaRPr lang="en-US" sz="2800" kern="100" dirty="0">
              <a:effectLst/>
              <a:ea typeface="Aptos" panose="020B0004020202020204" pitchFamily="34" charset="0"/>
            </a:endParaRPr>
          </a:p>
          <a:p>
            <a:endParaRPr lang="en-US" sz="2800" dirty="0"/>
          </a:p>
        </p:txBody>
      </p:sp>
      <p:sp>
        <p:nvSpPr>
          <p:cNvPr id="14" name="TextBox 13">
            <a:extLst>
              <a:ext uri="{FF2B5EF4-FFF2-40B4-BE49-F238E27FC236}">
                <a16:creationId xmlns:a16="http://schemas.microsoft.com/office/drawing/2014/main" id="{66C85E5A-D839-9A4B-AE22-D4A4CECFE6E6}"/>
              </a:ext>
            </a:extLst>
          </p:cNvPr>
          <p:cNvSpPr txBox="1"/>
          <p:nvPr/>
        </p:nvSpPr>
        <p:spPr>
          <a:xfrm>
            <a:off x="14935200" y="19762788"/>
            <a:ext cx="544513" cy="630237"/>
          </a:xfrm>
          <a:prstGeom prst="rect">
            <a:avLst/>
          </a:prstGeom>
          <a:noFill/>
        </p:spPr>
        <p:txBody>
          <a:bodyPr>
            <a:spAutoFit/>
          </a:bodyPr>
          <a:lstStyle/>
          <a:p>
            <a:pPr defTabSz="1947158">
              <a:defRPr/>
            </a:pPr>
            <a:r>
              <a:rPr lang="en-US" sz="3500" dirty="0">
                <a:solidFill>
                  <a:schemeClr val="bg1"/>
                </a:solidFill>
                <a:latin typeface="+mj-lt"/>
              </a:rPr>
              <a:t>2</a:t>
            </a:r>
          </a:p>
        </p:txBody>
      </p:sp>
      <p:sp>
        <p:nvSpPr>
          <p:cNvPr id="44" name="TextBox 43">
            <a:extLst>
              <a:ext uri="{FF2B5EF4-FFF2-40B4-BE49-F238E27FC236}">
                <a16:creationId xmlns:a16="http://schemas.microsoft.com/office/drawing/2014/main" id="{C04B00C3-3F3F-517E-68CE-14D919621854}"/>
              </a:ext>
            </a:extLst>
          </p:cNvPr>
          <p:cNvSpPr txBox="1"/>
          <p:nvPr/>
        </p:nvSpPr>
        <p:spPr>
          <a:xfrm>
            <a:off x="19638963" y="19815175"/>
            <a:ext cx="544512" cy="630238"/>
          </a:xfrm>
          <a:prstGeom prst="rect">
            <a:avLst/>
          </a:prstGeom>
          <a:noFill/>
        </p:spPr>
        <p:txBody>
          <a:bodyPr>
            <a:spAutoFit/>
          </a:bodyPr>
          <a:lstStyle/>
          <a:p>
            <a:pPr defTabSz="1947158">
              <a:defRPr/>
            </a:pPr>
            <a:r>
              <a:rPr lang="en-US" sz="3500" dirty="0">
                <a:solidFill>
                  <a:schemeClr val="bg1"/>
                </a:solidFill>
                <a:latin typeface="+mj-lt"/>
              </a:rPr>
              <a:t>3</a:t>
            </a:r>
          </a:p>
        </p:txBody>
      </p:sp>
      <p:sp>
        <p:nvSpPr>
          <p:cNvPr id="45" name="TextBox 44">
            <a:extLst>
              <a:ext uri="{FF2B5EF4-FFF2-40B4-BE49-F238E27FC236}">
                <a16:creationId xmlns:a16="http://schemas.microsoft.com/office/drawing/2014/main" id="{A064E158-7DF4-2918-BCF4-73086F9BC16E}"/>
              </a:ext>
            </a:extLst>
          </p:cNvPr>
          <p:cNvSpPr txBox="1"/>
          <p:nvPr/>
        </p:nvSpPr>
        <p:spPr>
          <a:xfrm>
            <a:off x="24558625" y="19750088"/>
            <a:ext cx="544513" cy="630237"/>
          </a:xfrm>
          <a:prstGeom prst="rect">
            <a:avLst/>
          </a:prstGeom>
          <a:noFill/>
        </p:spPr>
        <p:txBody>
          <a:bodyPr>
            <a:spAutoFit/>
          </a:bodyPr>
          <a:lstStyle/>
          <a:p>
            <a:pPr defTabSz="1947158">
              <a:defRPr/>
            </a:pPr>
            <a:r>
              <a:rPr lang="en-US" sz="3500" dirty="0">
                <a:solidFill>
                  <a:schemeClr val="bg1"/>
                </a:solidFill>
                <a:latin typeface="+mj-lt"/>
              </a:rPr>
              <a:t>4</a:t>
            </a:r>
          </a:p>
        </p:txBody>
      </p:sp>
      <p:sp>
        <p:nvSpPr>
          <p:cNvPr id="46" name="TextBox 45">
            <a:extLst>
              <a:ext uri="{FF2B5EF4-FFF2-40B4-BE49-F238E27FC236}">
                <a16:creationId xmlns:a16="http://schemas.microsoft.com/office/drawing/2014/main" id="{C8B5DE71-4522-9459-DF13-48642B1A0300}"/>
              </a:ext>
            </a:extLst>
          </p:cNvPr>
          <p:cNvSpPr txBox="1"/>
          <p:nvPr/>
        </p:nvSpPr>
        <p:spPr>
          <a:xfrm>
            <a:off x="16551275" y="26895425"/>
            <a:ext cx="544513" cy="630238"/>
          </a:xfrm>
          <a:prstGeom prst="rect">
            <a:avLst/>
          </a:prstGeom>
          <a:noFill/>
        </p:spPr>
        <p:txBody>
          <a:bodyPr>
            <a:spAutoFit/>
          </a:bodyPr>
          <a:lstStyle/>
          <a:p>
            <a:pPr defTabSz="1947158">
              <a:defRPr/>
            </a:pPr>
            <a:r>
              <a:rPr lang="en-US" sz="3500" dirty="0">
                <a:solidFill>
                  <a:schemeClr val="bg1"/>
                </a:solidFill>
                <a:latin typeface="+mj-lt"/>
              </a:rPr>
              <a:t>5</a:t>
            </a:r>
          </a:p>
        </p:txBody>
      </p:sp>
      <p:sp>
        <p:nvSpPr>
          <p:cNvPr id="6" name="Pentágono 55">
            <a:extLst>
              <a:ext uri="{FF2B5EF4-FFF2-40B4-BE49-F238E27FC236}">
                <a16:creationId xmlns:a16="http://schemas.microsoft.com/office/drawing/2014/main" id="{39CE436B-82C6-A50C-848C-274827764743}"/>
              </a:ext>
            </a:extLst>
          </p:cNvPr>
          <p:cNvSpPr/>
          <p:nvPr/>
        </p:nvSpPr>
        <p:spPr>
          <a:xfrm>
            <a:off x="29358659" y="6236024"/>
            <a:ext cx="6400800" cy="1171575"/>
          </a:xfrm>
          <a:prstGeom prst="homePlate">
            <a:avLst/>
          </a:prstGeom>
          <a:solidFill>
            <a:srgbClr val="B2303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947158">
              <a:defRPr/>
            </a:pPr>
            <a:r>
              <a:rPr lang="es-MX" sz="4800" b="1" dirty="0">
                <a:latin typeface="+mj-lt"/>
                <a:cs typeface="Arial" panose="020B0604020202020204" pitchFamily="34" charset="0"/>
              </a:rPr>
              <a:t>DISCUSSION</a:t>
            </a:r>
          </a:p>
        </p:txBody>
      </p:sp>
      <p:pic>
        <p:nvPicPr>
          <p:cNvPr id="15" name="Picture 14">
            <a:extLst>
              <a:ext uri="{FF2B5EF4-FFF2-40B4-BE49-F238E27FC236}">
                <a16:creationId xmlns:a16="http://schemas.microsoft.com/office/drawing/2014/main" id="{D655797F-25A2-38ED-5A6C-EE0E789EED9E}"/>
              </a:ext>
            </a:extLst>
          </p:cNvPr>
          <p:cNvPicPr>
            <a:picLocks noChangeAspect="1"/>
          </p:cNvPicPr>
          <p:nvPr/>
        </p:nvPicPr>
        <p:blipFill>
          <a:blip r:embed="rId6"/>
          <a:stretch>
            <a:fillRect/>
          </a:stretch>
        </p:blipFill>
        <p:spPr>
          <a:xfrm rot="5400000">
            <a:off x="15063698" y="23695025"/>
            <a:ext cx="6792045" cy="6400799"/>
          </a:xfrm>
          <a:prstGeom prst="rect">
            <a:avLst/>
          </a:prstGeom>
        </p:spPr>
      </p:pic>
      <p:pic>
        <p:nvPicPr>
          <p:cNvPr id="22" name="Picture 21" descr="A close-up of a brain&#10;&#10;Description automatically generated">
            <a:extLst>
              <a:ext uri="{FF2B5EF4-FFF2-40B4-BE49-F238E27FC236}">
                <a16:creationId xmlns:a16="http://schemas.microsoft.com/office/drawing/2014/main" id="{4C42A8DA-823E-724F-B1CF-C02DC7D75CCE}"/>
              </a:ext>
            </a:extLst>
          </p:cNvPr>
          <p:cNvPicPr>
            <a:picLocks noChangeAspect="1"/>
          </p:cNvPicPr>
          <p:nvPr/>
        </p:nvPicPr>
        <p:blipFill>
          <a:blip r:embed="rId7"/>
          <a:stretch>
            <a:fillRect/>
          </a:stretch>
        </p:blipFill>
        <p:spPr>
          <a:xfrm rot="5400000">
            <a:off x="22105018" y="23772812"/>
            <a:ext cx="6792044" cy="6245226"/>
          </a:xfrm>
          <a:prstGeom prst="rect">
            <a:avLst/>
          </a:prstGeom>
        </p:spPr>
      </p:pic>
      <p:sp>
        <p:nvSpPr>
          <p:cNvPr id="23" name="TextBox 22">
            <a:extLst>
              <a:ext uri="{FF2B5EF4-FFF2-40B4-BE49-F238E27FC236}">
                <a16:creationId xmlns:a16="http://schemas.microsoft.com/office/drawing/2014/main" id="{DF3CD4C3-892E-0418-DD28-D3E960C0A5BD}"/>
              </a:ext>
            </a:extLst>
          </p:cNvPr>
          <p:cNvSpPr txBox="1"/>
          <p:nvPr/>
        </p:nvSpPr>
        <p:spPr>
          <a:xfrm>
            <a:off x="15009170" y="31271985"/>
            <a:ext cx="13614483" cy="1015663"/>
          </a:xfrm>
          <a:prstGeom prst="rect">
            <a:avLst/>
          </a:prstGeom>
          <a:noFill/>
        </p:spPr>
        <p:txBody>
          <a:bodyPr wrap="square" rtlCol="0">
            <a:spAutoFit/>
          </a:bodyPr>
          <a:lstStyle/>
          <a:p>
            <a:r>
              <a:rPr lang="en-US" sz="2000" dirty="0"/>
              <a:t>Figure 4 shows a midline sagittal T1 image of the patient’s brain, demonstrating diffusely diminished bone marrow signal in the Calvarium and Diploic Spaces. Compared to Figure 5, which is a patient of the same age, 17 years old, with normal marrow signal. </a:t>
            </a:r>
          </a:p>
        </p:txBody>
      </p:sp>
      <p:sp>
        <p:nvSpPr>
          <p:cNvPr id="30" name="Right Arrow 29">
            <a:extLst>
              <a:ext uri="{FF2B5EF4-FFF2-40B4-BE49-F238E27FC236}">
                <a16:creationId xmlns:a16="http://schemas.microsoft.com/office/drawing/2014/main" id="{C19FB3D8-E1D0-2572-D5C2-913D52E28F86}"/>
              </a:ext>
            </a:extLst>
          </p:cNvPr>
          <p:cNvSpPr/>
          <p:nvPr/>
        </p:nvSpPr>
        <p:spPr>
          <a:xfrm>
            <a:off x="26882793" y="26389393"/>
            <a:ext cx="550861" cy="27340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1917A147-EBAB-7D4D-0F07-BE73F11E793D}"/>
              </a:ext>
            </a:extLst>
          </p:cNvPr>
          <p:cNvSpPr/>
          <p:nvPr/>
        </p:nvSpPr>
        <p:spPr>
          <a:xfrm>
            <a:off x="20345990" y="26389393"/>
            <a:ext cx="550861" cy="27340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B5D609BC-6A1C-8D80-3A48-D0805DA09EB9}"/>
              </a:ext>
            </a:extLst>
          </p:cNvPr>
          <p:cNvSpPr/>
          <p:nvPr/>
        </p:nvSpPr>
        <p:spPr>
          <a:xfrm>
            <a:off x="27471372" y="27857771"/>
            <a:ext cx="550861" cy="27340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17473357-E661-BA34-588D-1859391353A9}"/>
              </a:ext>
            </a:extLst>
          </p:cNvPr>
          <p:cNvSpPr/>
          <p:nvPr/>
        </p:nvSpPr>
        <p:spPr>
          <a:xfrm>
            <a:off x="20896851" y="27955959"/>
            <a:ext cx="550861" cy="27340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 person in a garment&#10;&#10;Description automatically generated">
            <a:extLst>
              <a:ext uri="{FF2B5EF4-FFF2-40B4-BE49-F238E27FC236}">
                <a16:creationId xmlns:a16="http://schemas.microsoft.com/office/drawing/2014/main" id="{224350EA-BF6B-F941-FB2D-CDD6C14479EC}"/>
              </a:ext>
            </a:extLst>
          </p:cNvPr>
          <p:cNvPicPr>
            <a:picLocks noChangeAspect="1"/>
          </p:cNvPicPr>
          <p:nvPr/>
        </p:nvPicPr>
        <p:blipFill>
          <a:blip r:embed="rId8"/>
          <a:stretch>
            <a:fillRect/>
          </a:stretch>
        </p:blipFill>
        <p:spPr>
          <a:xfrm rot="5400000">
            <a:off x="-930795" y="25877995"/>
            <a:ext cx="7130241" cy="4732076"/>
          </a:xfrm>
          <a:prstGeom prst="rect">
            <a:avLst/>
          </a:prstGeom>
        </p:spPr>
      </p:pic>
      <p:sp>
        <p:nvSpPr>
          <p:cNvPr id="36" name="Rectangle 35">
            <a:extLst>
              <a:ext uri="{FF2B5EF4-FFF2-40B4-BE49-F238E27FC236}">
                <a16:creationId xmlns:a16="http://schemas.microsoft.com/office/drawing/2014/main" id="{1DB64617-F202-65AC-1541-38CFF4A16915}"/>
              </a:ext>
            </a:extLst>
          </p:cNvPr>
          <p:cNvSpPr/>
          <p:nvPr/>
        </p:nvSpPr>
        <p:spPr>
          <a:xfrm>
            <a:off x="2102847" y="25390968"/>
            <a:ext cx="1177925" cy="30162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8" name="Picture 37" descr="A person in a garment and shorts&#10;&#10;Description automatically generated">
            <a:extLst>
              <a:ext uri="{FF2B5EF4-FFF2-40B4-BE49-F238E27FC236}">
                <a16:creationId xmlns:a16="http://schemas.microsoft.com/office/drawing/2014/main" id="{3520920B-079A-792C-AD90-3A11D6156D55}"/>
              </a:ext>
            </a:extLst>
          </p:cNvPr>
          <p:cNvPicPr>
            <a:picLocks noChangeAspect="1"/>
          </p:cNvPicPr>
          <p:nvPr/>
        </p:nvPicPr>
        <p:blipFill>
          <a:blip r:embed="rId9"/>
          <a:stretch>
            <a:fillRect/>
          </a:stretch>
        </p:blipFill>
        <p:spPr>
          <a:xfrm rot="5400000">
            <a:off x="3783382" y="25866041"/>
            <a:ext cx="7130241" cy="4755988"/>
          </a:xfrm>
          <a:prstGeom prst="rect">
            <a:avLst/>
          </a:prstGeom>
        </p:spPr>
      </p:pic>
      <p:pic>
        <p:nvPicPr>
          <p:cNvPr id="50" name="Picture 49" descr="A person in a garment and underwear&#10;&#10;Description automatically generated">
            <a:extLst>
              <a:ext uri="{FF2B5EF4-FFF2-40B4-BE49-F238E27FC236}">
                <a16:creationId xmlns:a16="http://schemas.microsoft.com/office/drawing/2014/main" id="{1D737052-94E9-F454-5A08-D4435D7D2627}"/>
              </a:ext>
            </a:extLst>
          </p:cNvPr>
          <p:cNvPicPr>
            <a:picLocks noChangeAspect="1"/>
          </p:cNvPicPr>
          <p:nvPr/>
        </p:nvPicPr>
        <p:blipFill>
          <a:blip r:embed="rId10"/>
          <a:stretch>
            <a:fillRect/>
          </a:stretch>
        </p:blipFill>
        <p:spPr>
          <a:xfrm rot="5400000">
            <a:off x="8478755" y="25912235"/>
            <a:ext cx="7100905" cy="4634259"/>
          </a:xfrm>
          <a:prstGeom prst="rect">
            <a:avLst/>
          </a:prstGeom>
        </p:spPr>
      </p:pic>
      <p:sp>
        <p:nvSpPr>
          <p:cNvPr id="51" name="Rectangle 50">
            <a:extLst>
              <a:ext uri="{FF2B5EF4-FFF2-40B4-BE49-F238E27FC236}">
                <a16:creationId xmlns:a16="http://schemas.microsoft.com/office/drawing/2014/main" id="{AADD0533-A07A-2BA3-A70F-6E45665FB7DC}"/>
              </a:ext>
            </a:extLst>
          </p:cNvPr>
          <p:cNvSpPr/>
          <p:nvPr/>
        </p:nvSpPr>
        <p:spPr>
          <a:xfrm>
            <a:off x="7006384" y="25390969"/>
            <a:ext cx="1177925" cy="30162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660D04B5-34BA-0986-1B96-29ED5FA2EF89}"/>
              </a:ext>
            </a:extLst>
          </p:cNvPr>
          <p:cNvSpPr/>
          <p:nvPr/>
        </p:nvSpPr>
        <p:spPr>
          <a:xfrm>
            <a:off x="11881443" y="24666588"/>
            <a:ext cx="1177925" cy="30162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AAD9459-5606-9C08-BED3-8D940C06FA31}"/>
              </a:ext>
            </a:extLst>
          </p:cNvPr>
          <p:cNvSpPr txBox="1"/>
          <p:nvPr/>
        </p:nvSpPr>
        <p:spPr>
          <a:xfrm>
            <a:off x="691226" y="31968544"/>
            <a:ext cx="3886200" cy="338554"/>
          </a:xfrm>
          <a:prstGeom prst="rect">
            <a:avLst/>
          </a:prstGeom>
          <a:noFill/>
        </p:spPr>
        <p:txBody>
          <a:bodyPr wrap="square" rtlCol="0">
            <a:spAutoFit/>
          </a:bodyPr>
          <a:lstStyle/>
          <a:p>
            <a:pPr algn="ctr"/>
            <a:r>
              <a:rPr lang="en-US" sz="1600" b="1" dirty="0"/>
              <a:t>Figure 1</a:t>
            </a:r>
          </a:p>
        </p:txBody>
      </p:sp>
      <p:sp>
        <p:nvSpPr>
          <p:cNvPr id="3" name="TextBox 2">
            <a:extLst>
              <a:ext uri="{FF2B5EF4-FFF2-40B4-BE49-F238E27FC236}">
                <a16:creationId xmlns:a16="http://schemas.microsoft.com/office/drawing/2014/main" id="{3E2E480D-44B7-2313-34A1-4B4C4C0AB2D4}"/>
              </a:ext>
            </a:extLst>
          </p:cNvPr>
          <p:cNvSpPr txBox="1"/>
          <p:nvPr/>
        </p:nvSpPr>
        <p:spPr>
          <a:xfrm>
            <a:off x="5169694" y="31968544"/>
            <a:ext cx="3886200" cy="338554"/>
          </a:xfrm>
          <a:prstGeom prst="rect">
            <a:avLst/>
          </a:prstGeom>
          <a:noFill/>
        </p:spPr>
        <p:txBody>
          <a:bodyPr wrap="square" rtlCol="0">
            <a:spAutoFit/>
          </a:bodyPr>
          <a:lstStyle/>
          <a:p>
            <a:pPr algn="ctr"/>
            <a:r>
              <a:rPr lang="en-US" sz="1600" b="1" dirty="0"/>
              <a:t>Figure 2</a:t>
            </a:r>
          </a:p>
        </p:txBody>
      </p:sp>
      <p:sp>
        <p:nvSpPr>
          <p:cNvPr id="4" name="TextBox 3">
            <a:extLst>
              <a:ext uri="{FF2B5EF4-FFF2-40B4-BE49-F238E27FC236}">
                <a16:creationId xmlns:a16="http://schemas.microsoft.com/office/drawing/2014/main" id="{CFBF9613-ED13-876D-EC31-8CB45A6D97AD}"/>
              </a:ext>
            </a:extLst>
          </p:cNvPr>
          <p:cNvSpPr txBox="1"/>
          <p:nvPr/>
        </p:nvSpPr>
        <p:spPr>
          <a:xfrm>
            <a:off x="10089432" y="31951119"/>
            <a:ext cx="3886200" cy="338554"/>
          </a:xfrm>
          <a:prstGeom prst="rect">
            <a:avLst/>
          </a:prstGeom>
          <a:noFill/>
        </p:spPr>
        <p:txBody>
          <a:bodyPr wrap="square" rtlCol="0">
            <a:spAutoFit/>
          </a:bodyPr>
          <a:lstStyle/>
          <a:p>
            <a:pPr algn="ctr"/>
            <a:r>
              <a:rPr lang="en-US" sz="1600" b="1" dirty="0"/>
              <a:t>Figure 3</a:t>
            </a:r>
          </a:p>
        </p:txBody>
      </p:sp>
      <p:sp>
        <p:nvSpPr>
          <p:cNvPr id="5" name="TextBox 4">
            <a:extLst>
              <a:ext uri="{FF2B5EF4-FFF2-40B4-BE49-F238E27FC236}">
                <a16:creationId xmlns:a16="http://schemas.microsoft.com/office/drawing/2014/main" id="{21018C84-B97F-9DD0-3A9A-ED8BB8CD4E06}"/>
              </a:ext>
            </a:extLst>
          </p:cNvPr>
          <p:cNvSpPr txBox="1"/>
          <p:nvPr/>
        </p:nvSpPr>
        <p:spPr>
          <a:xfrm>
            <a:off x="15056060" y="30522529"/>
            <a:ext cx="6407150" cy="830997"/>
          </a:xfrm>
          <a:prstGeom prst="rect">
            <a:avLst/>
          </a:prstGeom>
          <a:noFill/>
        </p:spPr>
        <p:txBody>
          <a:bodyPr wrap="square" rtlCol="0">
            <a:spAutoFit/>
          </a:bodyPr>
          <a:lstStyle/>
          <a:p>
            <a:pPr algn="ctr"/>
            <a:r>
              <a:rPr lang="en-US" sz="1600" b="1" dirty="0"/>
              <a:t>Figure 4</a:t>
            </a:r>
          </a:p>
          <a:p>
            <a:pPr algn="ctr"/>
            <a:r>
              <a:rPr lang="en-US" sz="1600" b="1" dirty="0"/>
              <a:t>Case Report Patient</a:t>
            </a:r>
          </a:p>
          <a:p>
            <a:pPr algn="ctr"/>
            <a:endParaRPr lang="en-US" sz="1600" dirty="0"/>
          </a:p>
        </p:txBody>
      </p:sp>
      <p:sp>
        <p:nvSpPr>
          <p:cNvPr id="10" name="TextBox 9">
            <a:extLst>
              <a:ext uri="{FF2B5EF4-FFF2-40B4-BE49-F238E27FC236}">
                <a16:creationId xmlns:a16="http://schemas.microsoft.com/office/drawing/2014/main" id="{BEB28F4F-6287-300E-393A-5033CB5CCED2}"/>
              </a:ext>
            </a:extLst>
          </p:cNvPr>
          <p:cNvSpPr txBox="1"/>
          <p:nvPr/>
        </p:nvSpPr>
        <p:spPr>
          <a:xfrm>
            <a:off x="22073139" y="30522529"/>
            <a:ext cx="6407150" cy="584775"/>
          </a:xfrm>
          <a:prstGeom prst="rect">
            <a:avLst/>
          </a:prstGeom>
          <a:noFill/>
        </p:spPr>
        <p:txBody>
          <a:bodyPr wrap="square" rtlCol="0">
            <a:spAutoFit/>
          </a:bodyPr>
          <a:lstStyle/>
          <a:p>
            <a:pPr algn="ctr"/>
            <a:r>
              <a:rPr lang="en-US" sz="1600" b="1" dirty="0"/>
              <a:t>Figure 5</a:t>
            </a:r>
          </a:p>
          <a:p>
            <a:pPr algn="ctr"/>
            <a:r>
              <a:rPr lang="en-US" sz="1600" b="1" dirty="0"/>
              <a:t>Normal 17-year-old patient</a:t>
            </a:r>
          </a:p>
        </p:txBody>
      </p:sp>
      <p:sp>
        <p:nvSpPr>
          <p:cNvPr id="11" name="TextBox 10">
            <a:extLst>
              <a:ext uri="{FF2B5EF4-FFF2-40B4-BE49-F238E27FC236}">
                <a16:creationId xmlns:a16="http://schemas.microsoft.com/office/drawing/2014/main" id="{7B47C0E0-F58E-0100-B07C-9FC9CC0BCFBA}"/>
              </a:ext>
            </a:extLst>
          </p:cNvPr>
          <p:cNvSpPr txBox="1"/>
          <p:nvPr/>
        </p:nvSpPr>
        <p:spPr>
          <a:xfrm>
            <a:off x="14549499" y="6410956"/>
            <a:ext cx="14680651" cy="553998"/>
          </a:xfrm>
          <a:prstGeom prst="rect">
            <a:avLst/>
          </a:prstGeom>
          <a:noFill/>
        </p:spPr>
        <p:txBody>
          <a:bodyPr wrap="square" rtlCol="0">
            <a:spAutoFit/>
          </a:bodyPr>
          <a:lstStyle/>
          <a:p>
            <a:pPr algn="ctr"/>
            <a:r>
              <a:rPr lang="en-US" sz="3000" dirty="0"/>
              <a:t>Table 1: Patient Laboratory Values</a:t>
            </a:r>
          </a:p>
        </p:txBody>
      </p:sp>
      <p:sp>
        <p:nvSpPr>
          <p:cNvPr id="12" name="TextBox 11">
            <a:extLst>
              <a:ext uri="{FF2B5EF4-FFF2-40B4-BE49-F238E27FC236}">
                <a16:creationId xmlns:a16="http://schemas.microsoft.com/office/drawing/2014/main" id="{DBB711C3-C9AF-2E61-3EEF-69648D09A6A7}"/>
              </a:ext>
            </a:extLst>
          </p:cNvPr>
          <p:cNvSpPr txBox="1"/>
          <p:nvPr/>
        </p:nvSpPr>
        <p:spPr>
          <a:xfrm>
            <a:off x="29423983" y="7658965"/>
            <a:ext cx="13851860" cy="15011802"/>
          </a:xfrm>
          <a:prstGeom prst="rect">
            <a:avLst/>
          </a:prstGeom>
          <a:noFill/>
        </p:spPr>
        <p:txBody>
          <a:bodyPr wrap="square" rtlCol="0">
            <a:spAutoFit/>
          </a:bodyPr>
          <a:lstStyle/>
          <a:p>
            <a:pPr marL="0" marR="0">
              <a:spcBef>
                <a:spcPts val="0"/>
              </a:spcBef>
              <a:spcAft>
                <a:spcPts val="1500"/>
              </a:spcAft>
            </a:pPr>
            <a:r>
              <a:rPr lang="en-US" sz="3600" dirty="0">
                <a:solidFill>
                  <a:srgbClr val="0D0D0D"/>
                </a:solidFill>
                <a:effectLst/>
                <a:ea typeface="Times New Roman" panose="02020603050405020304" pitchFamily="18" charset="0"/>
              </a:rPr>
              <a:t>Congenital Generalized Lipodystrophy (CGL) poses a diagnostic challenge due to its rarity and limited awareness among Primary Care Practitioners. Early recognition is vital, particularly when patients present with characteristic features such as abnormal fat distribution, </a:t>
            </a:r>
            <a:r>
              <a:rPr lang="en-US" sz="3600" dirty="0" err="1">
                <a:solidFill>
                  <a:srgbClr val="0D0D0D"/>
                </a:solidFill>
                <a:effectLst/>
                <a:ea typeface="Times New Roman" panose="02020603050405020304" pitchFamily="18" charset="0"/>
              </a:rPr>
              <a:t>acromegaloid</a:t>
            </a:r>
            <a:r>
              <a:rPr lang="en-US" sz="3600" dirty="0">
                <a:solidFill>
                  <a:srgbClr val="0D0D0D"/>
                </a:solidFill>
                <a:effectLst/>
                <a:ea typeface="Times New Roman" panose="02020603050405020304" pitchFamily="18" charset="0"/>
              </a:rPr>
              <a:t> appearance, or muscular body habitus, which may manifest at birth or shortly after. The development of insulin-resistant diabetes, hypertriglyceridemia, and other complications underscores the importance of prompt diagnosis and intervention.</a:t>
            </a:r>
            <a:endParaRPr lang="en-US" sz="3600" dirty="0">
              <a:effectLst/>
              <a:ea typeface="Times New Roman" panose="02020603050405020304" pitchFamily="18" charset="0"/>
            </a:endParaRPr>
          </a:p>
          <a:p>
            <a:pPr marL="0" marR="0" algn="l">
              <a:spcBef>
                <a:spcPts val="1500"/>
              </a:spcBef>
              <a:spcAft>
                <a:spcPts val="1500"/>
              </a:spcAft>
            </a:pPr>
            <a:r>
              <a:rPr lang="en-US" sz="3600" dirty="0">
                <a:solidFill>
                  <a:srgbClr val="0D0D0D"/>
                </a:solidFill>
                <a:effectLst/>
                <a:ea typeface="Times New Roman" panose="02020603050405020304" pitchFamily="18" charset="0"/>
              </a:rPr>
              <a:t>In cases like the one discussed, where access to care and awareness of the condition are lacking, diagnosis may be delayed, leading to further complications. Despite attempts to initiate treatment with long-acting insulin or </a:t>
            </a:r>
            <a:r>
              <a:rPr lang="en-US" sz="3600" dirty="0" err="1">
                <a:solidFill>
                  <a:srgbClr val="0D0D0D"/>
                </a:solidFill>
                <a:effectLst/>
                <a:ea typeface="Times New Roman" panose="02020603050405020304" pitchFamily="18" charset="0"/>
              </a:rPr>
              <a:t>metreleptin</a:t>
            </a:r>
            <a:r>
              <a:rPr lang="en-US" sz="3600" dirty="0">
                <a:solidFill>
                  <a:srgbClr val="0D0D0D"/>
                </a:solidFill>
                <a:effectLst/>
                <a:ea typeface="Times New Roman" panose="02020603050405020304" pitchFamily="18" charset="0"/>
              </a:rPr>
              <a:t>, challenges such as patient reluctance and psychiatric comorbidities, like depression and suicidal ideation, may hinder optimal management.</a:t>
            </a:r>
            <a:endParaRPr lang="en-US" sz="3600" dirty="0">
              <a:ea typeface="Times New Roman" panose="02020603050405020304" pitchFamily="18" charset="0"/>
            </a:endParaRPr>
          </a:p>
          <a:p>
            <a:pPr marL="0" marR="0" algn="l">
              <a:spcBef>
                <a:spcPts val="1500"/>
              </a:spcBef>
              <a:spcAft>
                <a:spcPts val="1500"/>
              </a:spcAft>
            </a:pPr>
            <a:r>
              <a:rPr lang="en-US" sz="3600" b="0" i="0" dirty="0">
                <a:solidFill>
                  <a:srgbClr val="0D0D0D"/>
                </a:solidFill>
                <a:effectLst/>
              </a:rPr>
              <a:t>Differentiating between BSCL1 and BSCL2 is vital, as they present with distinct genetic mutations and associated clinical features. While BSCL1 is more common and linked to AGPAT2 gene mutations, BSCL2 may involve mental retardation and cardiomyopathy in addition to lower leptin levels (3). Currently pending genetic evaluation at this time for this patient. </a:t>
            </a:r>
            <a:endParaRPr lang="en-US" sz="3600" dirty="0">
              <a:solidFill>
                <a:srgbClr val="0D0D0D"/>
              </a:solidFill>
            </a:endParaRPr>
          </a:p>
          <a:p>
            <a:pPr marL="0" marR="0" algn="l">
              <a:spcBef>
                <a:spcPts val="1500"/>
              </a:spcBef>
              <a:spcAft>
                <a:spcPts val="1500"/>
              </a:spcAft>
            </a:pPr>
            <a:r>
              <a:rPr lang="en-US" sz="3600" dirty="0">
                <a:solidFill>
                  <a:srgbClr val="0D0D0D"/>
                </a:solidFill>
                <a:effectLst/>
                <a:ea typeface="Times New Roman" panose="02020603050405020304" pitchFamily="18" charset="0"/>
              </a:rPr>
              <a:t>Ultimately, raising awareness among healthcare providers and addressing barriers to care are essential for improving outcomes in patients with CGL.</a:t>
            </a:r>
            <a:endParaRPr lang="en-US" sz="3600" dirty="0">
              <a:effectLst/>
              <a:ea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graphicFrame>
        <p:nvGraphicFramePr>
          <p:cNvPr id="19" name="Table 18">
            <a:extLst>
              <a:ext uri="{FF2B5EF4-FFF2-40B4-BE49-F238E27FC236}">
                <a16:creationId xmlns:a16="http://schemas.microsoft.com/office/drawing/2014/main" id="{64D9BC6A-43D2-BB4D-258E-E74903814EB5}"/>
              </a:ext>
            </a:extLst>
          </p:cNvPr>
          <p:cNvGraphicFramePr>
            <a:graphicFrameLocks noGrp="1"/>
          </p:cNvGraphicFramePr>
          <p:nvPr>
            <p:extLst>
              <p:ext uri="{D42A27DB-BD31-4B8C-83A1-F6EECF244321}">
                <p14:modId xmlns:p14="http://schemas.microsoft.com/office/powerpoint/2010/main" val="4183063722"/>
              </p:ext>
            </p:extLst>
          </p:nvPr>
        </p:nvGraphicFramePr>
        <p:xfrm>
          <a:off x="14642447" y="13824613"/>
          <a:ext cx="14545546" cy="969973"/>
        </p:xfrm>
        <a:graphic>
          <a:graphicData uri="http://schemas.openxmlformats.org/drawingml/2006/table">
            <a:tbl>
              <a:tblPr firstRow="1" firstCol="1" bandRow="1">
                <a:tableStyleId>{5C22544A-7EE6-4342-B048-85BDC9FD1C3A}</a:tableStyleId>
              </a:tblPr>
              <a:tblGrid>
                <a:gridCol w="3635608">
                  <a:extLst>
                    <a:ext uri="{9D8B030D-6E8A-4147-A177-3AD203B41FA5}">
                      <a16:colId xmlns:a16="http://schemas.microsoft.com/office/drawing/2014/main" val="1203408042"/>
                    </a:ext>
                  </a:extLst>
                </a:gridCol>
                <a:gridCol w="3635608">
                  <a:extLst>
                    <a:ext uri="{9D8B030D-6E8A-4147-A177-3AD203B41FA5}">
                      <a16:colId xmlns:a16="http://schemas.microsoft.com/office/drawing/2014/main" val="2998875931"/>
                    </a:ext>
                  </a:extLst>
                </a:gridCol>
                <a:gridCol w="3637165">
                  <a:extLst>
                    <a:ext uri="{9D8B030D-6E8A-4147-A177-3AD203B41FA5}">
                      <a16:colId xmlns:a16="http://schemas.microsoft.com/office/drawing/2014/main" val="770853181"/>
                    </a:ext>
                  </a:extLst>
                </a:gridCol>
                <a:gridCol w="3637165">
                  <a:extLst>
                    <a:ext uri="{9D8B030D-6E8A-4147-A177-3AD203B41FA5}">
                      <a16:colId xmlns:a16="http://schemas.microsoft.com/office/drawing/2014/main" val="332925731"/>
                    </a:ext>
                  </a:extLst>
                </a:gridCol>
              </a:tblGrid>
              <a:tr h="969973">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OGTT – Fasting 95 2 2 Hour </a:t>
                      </a:r>
                      <a:r>
                        <a:rPr lang="en-US" sz="2800" kern="100">
                          <a:effectLst/>
                          <a:latin typeface="Arial" panose="020B0604020202020204" pitchFamily="34" charset="0"/>
                          <a:cs typeface="Arial" panose="020B0604020202020204" pitchFamily="34" charset="0"/>
                        </a:rPr>
                        <a:t>GTT (mg/</a:t>
                      </a:r>
                      <a:r>
                        <a:rPr lang="en-US" sz="2800" kern="100" dirty="0">
                          <a:effectLst/>
                          <a:latin typeface="Arial" panose="020B0604020202020204" pitchFamily="34" charset="0"/>
                          <a:cs typeface="Arial" panose="020B0604020202020204" pitchFamily="34" charset="0"/>
                        </a:rPr>
                        <a:t>d</a:t>
                      </a:r>
                      <a:r>
                        <a:rPr lang="en-US" sz="2800" kern="100">
                          <a:effectLst/>
                          <a:latin typeface="Arial" panose="020B0604020202020204" pitchFamily="34" charset="0"/>
                          <a:cs typeface="Arial" panose="020B0604020202020204" pitchFamily="34" charset="0"/>
                        </a:rPr>
                        <a:t>L</a:t>
                      </a:r>
                      <a:r>
                        <a:rPr lang="en-US" sz="2800" kern="100" dirty="0">
                          <a:effectLst/>
                          <a:latin typeface="Arial" panose="020B0604020202020204" pitchFamily="34" charset="0"/>
                          <a:cs typeface="Arial" panose="020B0604020202020204" pitchFamily="34" charset="0"/>
                        </a:rPr>
                        <a:t>)</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l">
                        <a:spcBef>
                          <a:spcPts val="0"/>
                        </a:spcBef>
                        <a:spcAft>
                          <a:spcPts val="0"/>
                        </a:spcAft>
                      </a:pPr>
                      <a:r>
                        <a:rPr lang="en-US" sz="2800" kern="100" dirty="0">
                          <a:effectLst/>
                          <a:latin typeface="Arial" panose="020B0604020202020204" pitchFamily="34" charset="0"/>
                          <a:cs typeface="Arial" panose="020B0604020202020204" pitchFamily="34" charset="0"/>
                        </a:rPr>
                        <a:t>1 Hour242 MG/DL </a:t>
                      </a:r>
                    </a:p>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(0’) 95</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l">
                        <a:spcBef>
                          <a:spcPts val="0"/>
                        </a:spcBef>
                        <a:spcAft>
                          <a:spcPts val="0"/>
                        </a:spcAft>
                      </a:pPr>
                      <a:r>
                        <a:rPr lang="en-US" sz="2800" kern="100" dirty="0">
                          <a:effectLst/>
                          <a:latin typeface="Arial" panose="020B0604020202020204" pitchFamily="34" charset="0"/>
                          <a:cs typeface="Arial" panose="020B0604020202020204" pitchFamily="34" charset="0"/>
                        </a:rPr>
                        <a:t>2 Hour229 MG/DL </a:t>
                      </a:r>
                    </a:p>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(60’) 242</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l">
                        <a:spcBef>
                          <a:spcPts val="0"/>
                        </a:spcBef>
                        <a:spcAft>
                          <a:spcPts val="0"/>
                        </a:spcAft>
                      </a:pPr>
                      <a:r>
                        <a:rPr lang="en-US" sz="2800" kern="100" dirty="0">
                          <a:effectLst/>
                          <a:latin typeface="Arial" panose="020B0604020202020204" pitchFamily="34" charset="0"/>
                          <a:cs typeface="Arial" panose="020B0604020202020204" pitchFamily="34" charset="0"/>
                        </a:rPr>
                        <a:t>3 Hour149 MG/DL </a:t>
                      </a:r>
                    </a:p>
                    <a:p>
                      <a:pPr marL="0" marR="0" algn="ctr">
                        <a:spcBef>
                          <a:spcPts val="0"/>
                        </a:spcBef>
                        <a:spcAft>
                          <a:spcPts val="0"/>
                        </a:spcAft>
                      </a:pPr>
                      <a:r>
                        <a:rPr lang="en-US" sz="2800" kern="100" dirty="0">
                          <a:effectLst/>
                          <a:latin typeface="Arial" panose="020B0604020202020204" pitchFamily="34" charset="0"/>
                          <a:ea typeface="Aptos" panose="020B0004020202020204" pitchFamily="34" charset="0"/>
                          <a:cs typeface="Arial" panose="020B0604020202020204" pitchFamily="34" charset="0"/>
                        </a:rPr>
                        <a:t>(120’) 229</a:t>
                      </a:r>
                    </a:p>
                  </a:txBody>
                  <a:tcPr marL="68580" marR="68580" marT="0" marB="0"/>
                </a:tc>
                <a:extLst>
                  <a:ext uri="{0D108BD9-81ED-4DB2-BD59-A6C34878D82A}">
                    <a16:rowId xmlns:a16="http://schemas.microsoft.com/office/drawing/2014/main" val="3153851009"/>
                  </a:ext>
                </a:extLst>
              </a:tr>
            </a:tbl>
          </a:graphicData>
        </a:graphic>
      </p:graphicFrame>
      <p:graphicFrame>
        <p:nvGraphicFramePr>
          <p:cNvPr id="28" name="Table 27">
            <a:extLst>
              <a:ext uri="{FF2B5EF4-FFF2-40B4-BE49-F238E27FC236}">
                <a16:creationId xmlns:a16="http://schemas.microsoft.com/office/drawing/2014/main" id="{8854B223-942D-2B6A-4064-4C29AAA5100A}"/>
              </a:ext>
            </a:extLst>
          </p:cNvPr>
          <p:cNvGraphicFramePr>
            <a:graphicFrameLocks noGrp="1"/>
          </p:cNvGraphicFramePr>
          <p:nvPr>
            <p:extLst>
              <p:ext uri="{D42A27DB-BD31-4B8C-83A1-F6EECF244321}">
                <p14:modId xmlns:p14="http://schemas.microsoft.com/office/powerpoint/2010/main" val="2526390913"/>
              </p:ext>
            </p:extLst>
          </p:nvPr>
        </p:nvGraphicFramePr>
        <p:xfrm>
          <a:off x="14642447" y="7057137"/>
          <a:ext cx="14545546" cy="7180030"/>
        </p:xfrm>
        <a:graphic>
          <a:graphicData uri="http://schemas.openxmlformats.org/drawingml/2006/table">
            <a:tbl>
              <a:tblPr firstRow="1" firstCol="1" bandRow="1">
                <a:tableStyleId>{5C22544A-7EE6-4342-B048-85BDC9FD1C3A}</a:tableStyleId>
              </a:tblPr>
              <a:tblGrid>
                <a:gridCol w="4433131">
                  <a:extLst>
                    <a:ext uri="{9D8B030D-6E8A-4147-A177-3AD203B41FA5}">
                      <a16:colId xmlns:a16="http://schemas.microsoft.com/office/drawing/2014/main" val="484319944"/>
                    </a:ext>
                  </a:extLst>
                </a:gridCol>
                <a:gridCol w="2840310">
                  <a:extLst>
                    <a:ext uri="{9D8B030D-6E8A-4147-A177-3AD203B41FA5}">
                      <a16:colId xmlns:a16="http://schemas.microsoft.com/office/drawing/2014/main" val="3166296384"/>
                    </a:ext>
                  </a:extLst>
                </a:gridCol>
                <a:gridCol w="2390572">
                  <a:extLst>
                    <a:ext uri="{9D8B030D-6E8A-4147-A177-3AD203B41FA5}">
                      <a16:colId xmlns:a16="http://schemas.microsoft.com/office/drawing/2014/main" val="4062914919"/>
                    </a:ext>
                  </a:extLst>
                </a:gridCol>
                <a:gridCol w="2452144">
                  <a:extLst>
                    <a:ext uri="{9D8B030D-6E8A-4147-A177-3AD203B41FA5}">
                      <a16:colId xmlns:a16="http://schemas.microsoft.com/office/drawing/2014/main" val="2440704272"/>
                    </a:ext>
                  </a:extLst>
                </a:gridCol>
                <a:gridCol w="2429389">
                  <a:extLst>
                    <a:ext uri="{9D8B030D-6E8A-4147-A177-3AD203B41FA5}">
                      <a16:colId xmlns:a16="http://schemas.microsoft.com/office/drawing/2014/main" val="876371454"/>
                    </a:ext>
                  </a:extLst>
                </a:gridCol>
              </a:tblGrid>
              <a:tr h="547315">
                <a:tc>
                  <a:txBody>
                    <a:bodyPr/>
                    <a:lstStyle/>
                    <a:p>
                      <a:pPr marL="0" marR="0">
                        <a:spcBef>
                          <a:spcPts val="0"/>
                        </a:spcBef>
                        <a:spcAft>
                          <a:spcPts val="0"/>
                        </a:spcAft>
                      </a:pPr>
                      <a:r>
                        <a:rPr lang="en-US" sz="2800" kern="100" dirty="0">
                          <a:effectLst/>
                          <a:latin typeface="Arial" panose="020B0604020202020204" pitchFamily="34" charset="0"/>
                          <a:cs typeface="Arial" panose="020B0604020202020204" pitchFamily="34" charset="0"/>
                        </a:rPr>
                        <a:t> </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December 22</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July 23</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September 23</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January 24</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87482407"/>
                  </a:ext>
                </a:extLst>
              </a:tr>
              <a:tr h="547315">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A1c (&lt;5.7%)</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8.5%</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6.3%</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5.8%</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7.1%</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314942653"/>
                  </a:ext>
                </a:extLst>
              </a:tr>
              <a:tr h="547315">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Glucose (70-100 mg/dL)</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140</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95</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102</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146</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794247174"/>
                  </a:ext>
                </a:extLst>
              </a:tr>
              <a:tr h="547315">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AST (12-32 U/L)</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36</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16</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829935987"/>
                  </a:ext>
                </a:extLst>
              </a:tr>
              <a:tr h="547315">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ALT (5-32 U/L)</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51</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20</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691701603"/>
                  </a:ext>
                </a:extLst>
              </a:tr>
              <a:tr h="547315">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Tryglycerides (35-150 mg/dL)</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1112</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392</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289</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759833488"/>
                  </a:ext>
                </a:extLst>
              </a:tr>
              <a:tr h="547315">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Leptin (06.-4.29ng/ml)</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1.7</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168036611"/>
                  </a:ext>
                </a:extLst>
              </a:tr>
              <a:tr h="547315">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HDL (40-59 mg/dL)</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32</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30</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33</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803328666"/>
                  </a:ext>
                </a:extLst>
              </a:tr>
              <a:tr h="547315">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LDL (50-100 mg/dL)</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 </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21</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64</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315172189"/>
                  </a:ext>
                </a:extLst>
              </a:tr>
              <a:tr h="547315">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TSH (0.55-5.31 mU/L)</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3.69</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273420717"/>
                  </a:ext>
                </a:extLst>
              </a:tr>
              <a:tr h="547315">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FSH (0.64-10.98 mIU/mL)</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7.87</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6.1</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03333402"/>
                  </a:ext>
                </a:extLst>
              </a:tr>
              <a:tr h="547315">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LH (0.97-14.7 </a:t>
                      </a:r>
                      <a:r>
                        <a:rPr lang="en-US" sz="2800" kern="100" dirty="0" err="1">
                          <a:effectLst/>
                          <a:latin typeface="Arial" panose="020B0604020202020204" pitchFamily="34" charset="0"/>
                          <a:cs typeface="Arial" panose="020B0604020202020204" pitchFamily="34" charset="0"/>
                        </a:rPr>
                        <a:t>mIU</a:t>
                      </a:r>
                      <a:r>
                        <a:rPr lang="en-US" sz="2800" kern="100" dirty="0">
                          <a:effectLst/>
                          <a:latin typeface="Arial" panose="020B0604020202020204" pitchFamily="34" charset="0"/>
                          <a:cs typeface="Arial" panose="020B0604020202020204" pitchFamily="34" charset="0"/>
                        </a:rPr>
                        <a:t>/mL)</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 </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1.73</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a:effectLst/>
                          <a:latin typeface="Arial" panose="020B0604020202020204" pitchFamily="34" charset="0"/>
                          <a:cs typeface="Arial" panose="020B0604020202020204" pitchFamily="34" charset="0"/>
                        </a:rPr>
                        <a:t>1.7</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800" kern="100" dirty="0">
                          <a:effectLst/>
                          <a:latin typeface="Arial" panose="020B0604020202020204" pitchFamily="34" charset="0"/>
                          <a:cs typeface="Arial" panose="020B0604020202020204" pitchFamily="34" charset="0"/>
                        </a:rPr>
                        <a:t> </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155429777"/>
                  </a:ext>
                </a:extLst>
              </a:tr>
            </a:tbl>
          </a:graphicData>
        </a:graphic>
      </p:graphicFrame>
      <p:sp>
        <p:nvSpPr>
          <p:cNvPr id="29" name="Rectangle 1">
            <a:extLst>
              <a:ext uri="{FF2B5EF4-FFF2-40B4-BE49-F238E27FC236}">
                <a16:creationId xmlns:a16="http://schemas.microsoft.com/office/drawing/2014/main" id="{CDC69909-6AFA-AB98-58E2-38D64C0E34FB}"/>
              </a:ext>
            </a:extLst>
          </p:cNvPr>
          <p:cNvSpPr>
            <a:spLocks noChangeArrowheads="1"/>
          </p:cNvSpPr>
          <p:nvPr/>
        </p:nvSpPr>
        <p:spPr bwMode="auto">
          <a:xfrm>
            <a:off x="1491847" y="8424699"/>
            <a:ext cx="925175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Content Placeholder 3">
            <a:extLst>
              <a:ext uri="{FF2B5EF4-FFF2-40B4-BE49-F238E27FC236}">
                <a16:creationId xmlns:a16="http://schemas.microsoft.com/office/drawing/2014/main" id="{26B3CB11-8B8F-95F2-242D-5D8563689EE0}"/>
              </a:ext>
            </a:extLst>
          </p:cNvPr>
          <p:cNvGraphicFramePr>
            <a:graphicFrameLocks/>
          </p:cNvGraphicFramePr>
          <p:nvPr>
            <p:extLst>
              <p:ext uri="{D42A27DB-BD31-4B8C-83A1-F6EECF244321}">
                <p14:modId xmlns:p14="http://schemas.microsoft.com/office/powerpoint/2010/main" val="895799246"/>
              </p:ext>
            </p:extLst>
          </p:nvPr>
        </p:nvGraphicFramePr>
        <p:xfrm>
          <a:off x="14663617" y="15201506"/>
          <a:ext cx="14610687" cy="325542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9" name="TextBox 8">
            <a:extLst>
              <a:ext uri="{FF2B5EF4-FFF2-40B4-BE49-F238E27FC236}">
                <a16:creationId xmlns:a16="http://schemas.microsoft.com/office/drawing/2014/main" id="{0B3E6591-E7EE-B09B-8A67-E80EFC9362B0}"/>
              </a:ext>
            </a:extLst>
          </p:cNvPr>
          <p:cNvSpPr txBox="1"/>
          <p:nvPr/>
        </p:nvSpPr>
        <p:spPr>
          <a:xfrm flipH="1">
            <a:off x="14578637" y="18305548"/>
            <a:ext cx="14845346" cy="5078313"/>
          </a:xfrm>
          <a:prstGeom prst="rect">
            <a:avLst/>
          </a:prstGeom>
          <a:noFill/>
        </p:spPr>
        <p:txBody>
          <a:bodyPr wrap="square" rtlCol="0">
            <a:spAutoFit/>
          </a:bodyPr>
          <a:lstStyle/>
          <a:p>
            <a:r>
              <a:rPr lang="en-US" sz="3600" b="0" i="0" dirty="0">
                <a:solidFill>
                  <a:srgbClr val="0D0D0D"/>
                </a:solidFill>
                <a:effectLst/>
              </a:rPr>
              <a:t>The patient's metabolic abnormalities, including diabetes, hypertriglyceridemia, and elevated liver enzymes, showed rapid improvement with a low-carbohydrate, low-fat diet, and later with the addition of Metformin and Atorvastatin. Liver enzymes normalized, and ultrasound ruled out fatty liver disease. Additionally, signs of Polycystic Ovarian Syndrome (PCOS) were present, with elevated A1c, triglycerides, and free testosterone levels. Due to contraindications, oral contraceptives were not suitable for regulating the menstrual cycle in this patient.</a:t>
            </a:r>
            <a:endParaRPr lang="en-US" sz="3600" dirty="0"/>
          </a:p>
        </p:txBody>
      </p:sp>
      <p:sp>
        <p:nvSpPr>
          <p:cNvPr id="27" name="TextBox 26">
            <a:extLst>
              <a:ext uri="{FF2B5EF4-FFF2-40B4-BE49-F238E27FC236}">
                <a16:creationId xmlns:a16="http://schemas.microsoft.com/office/drawing/2014/main" id="{9F726E4E-5265-8000-260F-6492B65706C5}"/>
              </a:ext>
            </a:extLst>
          </p:cNvPr>
          <p:cNvSpPr txBox="1"/>
          <p:nvPr/>
        </p:nvSpPr>
        <p:spPr>
          <a:xfrm>
            <a:off x="14630400" y="15291530"/>
            <a:ext cx="14610687" cy="553998"/>
          </a:xfrm>
          <a:prstGeom prst="rect">
            <a:avLst/>
          </a:prstGeom>
          <a:noFill/>
        </p:spPr>
        <p:txBody>
          <a:bodyPr wrap="square">
            <a:spAutoFit/>
          </a:bodyPr>
          <a:lstStyle/>
          <a:p>
            <a:pPr algn="ctr"/>
            <a:r>
              <a:rPr lang="en-US" sz="3000" dirty="0"/>
              <a:t>Timeline 1: Significant Management Points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ster Example" id="{218ADCC7-6512-0248-A684-0A13018DD5D1}" vid="{A6BDB0DF-2B74-3744-8F87-B86137D649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0656FE514EB64683B643F0E82B7D66" ma:contentTypeVersion="12" ma:contentTypeDescription="Create a new document." ma:contentTypeScope="" ma:versionID="6421b46f56df13e7c02bbdd1759fd715">
  <xsd:schema xmlns:xsd="http://www.w3.org/2001/XMLSchema" xmlns:xs="http://www.w3.org/2001/XMLSchema" xmlns:p="http://schemas.microsoft.com/office/2006/metadata/properties" xmlns:ns2="0dc4dac6-ba28-4edb-933b-0ac810009bd4" xmlns:ns3="9bd12728-9539-46f6-a810-8ae472be8b3f" targetNamespace="http://schemas.microsoft.com/office/2006/metadata/properties" ma:root="true" ma:fieldsID="f860c2cc251baee873d411a04f500529" ns2:_="" ns3:_="">
    <xsd:import namespace="0dc4dac6-ba28-4edb-933b-0ac810009bd4"/>
    <xsd:import namespace="9bd12728-9539-46f6-a810-8ae472be8b3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c4dac6-ba28-4edb-933b-0ac810009b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d12728-9539-46f6-a810-8ae472be8b3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9E3012-50B5-43AF-B0EC-3A6AECEAC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c4dac6-ba28-4edb-933b-0ac810009bd4"/>
    <ds:schemaRef ds:uri="9bd12728-9539-46f6-a810-8ae472be8b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2080</TotalTime>
  <Words>1079</Words>
  <Application>Microsoft Macintosh PowerPoint</Application>
  <PresentationFormat>Custom</PresentationFormat>
  <Paragraphs>120</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Arial</vt:lpstr>
      <vt:lpstr>Calibri</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DeWitt  Evans</dc:creator>
  <cp:lastModifiedBy>DeWitt  Evans</cp:lastModifiedBy>
  <cp:revision>26</cp:revision>
  <dcterms:created xsi:type="dcterms:W3CDTF">2024-02-20T20:01:23Z</dcterms:created>
  <dcterms:modified xsi:type="dcterms:W3CDTF">2024-03-25T00:05:42Z</dcterms:modified>
</cp:coreProperties>
</file>