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2"/>
  </p:sldMasterIdLst>
  <p:notesMasterIdLst>
    <p:notesMasterId r:id="rId4"/>
  </p:notesMasterIdLst>
  <p:sldIdLst>
    <p:sldId id="259" r:id="rId3"/>
  </p:sldIdLst>
  <p:sldSz cx="37463413" cy="21067713"/>
  <p:notesSz cx="7010400" cy="9296400"/>
  <p:defaultTextStyle>
    <a:defPPr>
      <a:defRPr lang="en-US"/>
    </a:defPPr>
    <a:lvl1pPr algn="l" rtl="0" eaLnBrk="0" fontAlgn="base" hangingPunct="0">
      <a:spcBef>
        <a:spcPct val="0"/>
      </a:spcBef>
      <a:spcAft>
        <a:spcPct val="0"/>
      </a:spcAft>
      <a:defRPr sz="8000" kern="1200">
        <a:solidFill>
          <a:srgbClr val="000000"/>
        </a:solidFill>
        <a:latin typeface="Arial" panose="020B0604020202020204" pitchFamily="34" charset="0"/>
        <a:ea typeface="ヒラギノ角ゴ ProN W3" pitchFamily="-84" charset="-128"/>
        <a:cs typeface="+mn-cs"/>
        <a:sym typeface="Arial" panose="020B0604020202020204" pitchFamily="34" charset="0"/>
      </a:defRPr>
    </a:lvl1pPr>
    <a:lvl2pPr marL="609600" indent="-152400" algn="l" rtl="0" eaLnBrk="0" fontAlgn="base" hangingPunct="0">
      <a:spcBef>
        <a:spcPct val="0"/>
      </a:spcBef>
      <a:spcAft>
        <a:spcPct val="0"/>
      </a:spcAft>
      <a:defRPr sz="8000" kern="1200">
        <a:solidFill>
          <a:srgbClr val="000000"/>
        </a:solidFill>
        <a:latin typeface="Arial" panose="020B0604020202020204" pitchFamily="34" charset="0"/>
        <a:ea typeface="ヒラギノ角ゴ ProN W3" pitchFamily="-84" charset="-128"/>
        <a:cs typeface="+mn-cs"/>
        <a:sym typeface="Arial" panose="020B0604020202020204" pitchFamily="34" charset="0"/>
      </a:defRPr>
    </a:lvl2pPr>
    <a:lvl3pPr marL="1219200" indent="-304800" algn="l" rtl="0" eaLnBrk="0" fontAlgn="base" hangingPunct="0">
      <a:spcBef>
        <a:spcPct val="0"/>
      </a:spcBef>
      <a:spcAft>
        <a:spcPct val="0"/>
      </a:spcAft>
      <a:defRPr sz="8000" kern="1200">
        <a:solidFill>
          <a:srgbClr val="000000"/>
        </a:solidFill>
        <a:latin typeface="Arial" panose="020B0604020202020204" pitchFamily="34" charset="0"/>
        <a:ea typeface="ヒラギノ角ゴ ProN W3" pitchFamily="-84" charset="-128"/>
        <a:cs typeface="+mn-cs"/>
        <a:sym typeface="Arial" panose="020B0604020202020204" pitchFamily="34" charset="0"/>
      </a:defRPr>
    </a:lvl3pPr>
    <a:lvl4pPr marL="1828800" indent="-457200" algn="l" rtl="0" eaLnBrk="0" fontAlgn="base" hangingPunct="0">
      <a:spcBef>
        <a:spcPct val="0"/>
      </a:spcBef>
      <a:spcAft>
        <a:spcPct val="0"/>
      </a:spcAft>
      <a:defRPr sz="8000" kern="1200">
        <a:solidFill>
          <a:srgbClr val="000000"/>
        </a:solidFill>
        <a:latin typeface="Arial" panose="020B0604020202020204" pitchFamily="34" charset="0"/>
        <a:ea typeface="ヒラギノ角ゴ ProN W3" pitchFamily="-84" charset="-128"/>
        <a:cs typeface="+mn-cs"/>
        <a:sym typeface="Arial" panose="020B0604020202020204" pitchFamily="34" charset="0"/>
      </a:defRPr>
    </a:lvl4pPr>
    <a:lvl5pPr marL="2438400" indent="-609600" algn="l" rtl="0" eaLnBrk="0" fontAlgn="base" hangingPunct="0">
      <a:spcBef>
        <a:spcPct val="0"/>
      </a:spcBef>
      <a:spcAft>
        <a:spcPct val="0"/>
      </a:spcAft>
      <a:defRPr sz="8000" kern="1200">
        <a:solidFill>
          <a:srgbClr val="000000"/>
        </a:solidFill>
        <a:latin typeface="Arial" panose="020B0604020202020204" pitchFamily="34" charset="0"/>
        <a:ea typeface="ヒラギノ角ゴ ProN W3" pitchFamily="-84" charset="-128"/>
        <a:cs typeface="+mn-cs"/>
        <a:sym typeface="Arial" panose="020B0604020202020204" pitchFamily="34" charset="0"/>
      </a:defRPr>
    </a:lvl5pPr>
    <a:lvl6pPr marL="2286000" algn="l" defTabSz="914400" rtl="0" eaLnBrk="1" latinLnBrk="0" hangingPunct="1">
      <a:defRPr sz="8000" kern="1200">
        <a:solidFill>
          <a:srgbClr val="000000"/>
        </a:solidFill>
        <a:latin typeface="Arial" panose="020B0604020202020204" pitchFamily="34" charset="0"/>
        <a:ea typeface="ヒラギノ角ゴ ProN W3" pitchFamily="-84" charset="-128"/>
        <a:cs typeface="+mn-cs"/>
        <a:sym typeface="Arial" panose="020B0604020202020204" pitchFamily="34" charset="0"/>
      </a:defRPr>
    </a:lvl6pPr>
    <a:lvl7pPr marL="2743200" algn="l" defTabSz="914400" rtl="0" eaLnBrk="1" latinLnBrk="0" hangingPunct="1">
      <a:defRPr sz="8000" kern="1200">
        <a:solidFill>
          <a:srgbClr val="000000"/>
        </a:solidFill>
        <a:latin typeface="Arial" panose="020B0604020202020204" pitchFamily="34" charset="0"/>
        <a:ea typeface="ヒラギノ角ゴ ProN W3" pitchFamily="-84" charset="-128"/>
        <a:cs typeface="+mn-cs"/>
        <a:sym typeface="Arial" panose="020B0604020202020204" pitchFamily="34" charset="0"/>
      </a:defRPr>
    </a:lvl7pPr>
    <a:lvl8pPr marL="3200400" algn="l" defTabSz="914400" rtl="0" eaLnBrk="1" latinLnBrk="0" hangingPunct="1">
      <a:defRPr sz="8000" kern="1200">
        <a:solidFill>
          <a:srgbClr val="000000"/>
        </a:solidFill>
        <a:latin typeface="Arial" panose="020B0604020202020204" pitchFamily="34" charset="0"/>
        <a:ea typeface="ヒラギノ角ゴ ProN W3" pitchFamily="-84" charset="-128"/>
        <a:cs typeface="+mn-cs"/>
        <a:sym typeface="Arial" panose="020B0604020202020204" pitchFamily="34" charset="0"/>
      </a:defRPr>
    </a:lvl8pPr>
    <a:lvl9pPr marL="3657600" algn="l" defTabSz="914400" rtl="0" eaLnBrk="1" latinLnBrk="0" hangingPunct="1">
      <a:defRPr sz="8000" kern="1200">
        <a:solidFill>
          <a:srgbClr val="000000"/>
        </a:solidFill>
        <a:latin typeface="Arial" panose="020B0604020202020204" pitchFamily="34" charset="0"/>
        <a:ea typeface="ヒラギノ角ゴ ProN W3" pitchFamily="-84" charset="-128"/>
        <a:cs typeface="+mn-cs"/>
        <a:sym typeface="Arial" panose="020B0604020202020204" pitchFamily="34" charset="0"/>
      </a:defRPr>
    </a:lvl9pPr>
  </p:defaultTextStyle>
  <p:extLst>
    <p:ext uri="{EFAFB233-063F-42B5-8137-9DF3F51BA10A}">
      <p15:sldGuideLst xmlns:p15="http://schemas.microsoft.com/office/powerpoint/2012/main">
        <p15:guide id="1" orient="horz" pos="453">
          <p15:clr>
            <a:srgbClr val="A4A3A4"/>
          </p15:clr>
        </p15:guide>
        <p15:guide id="2" orient="horz" pos="1843">
          <p15:clr>
            <a:srgbClr val="A4A3A4"/>
          </p15:clr>
        </p15:guide>
        <p15:guide id="3" pos="232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FFFF"/>
    <a:srgbClr val="92FFFF"/>
    <a:srgbClr val="84DDFF"/>
    <a:srgbClr val="6BBCFF"/>
    <a:srgbClr val="0096FF"/>
    <a:srgbClr val="76D6FF"/>
    <a:srgbClr val="8C92FF"/>
    <a:srgbClr val="7A81FF"/>
    <a:srgbClr val="EDC5BB"/>
    <a:srgbClr val="55BE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3759" autoAdjust="0"/>
  </p:normalViewPr>
  <p:slideViewPr>
    <p:cSldViewPr>
      <p:cViewPr varScale="1">
        <p:scale>
          <a:sx n="38" d="100"/>
          <a:sy n="38" d="100"/>
        </p:scale>
        <p:origin x="416" y="240"/>
      </p:cViewPr>
      <p:guideLst>
        <p:guide orient="horz" pos="453"/>
        <p:guide orient="horz" pos="1843"/>
        <p:guide pos="2320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a:extLst>
              <a:ext uri="{FF2B5EF4-FFF2-40B4-BE49-F238E27FC236}">
                <a16:creationId xmlns:a16="http://schemas.microsoft.com/office/drawing/2014/main" id="{42E83B34-F0B9-AE86-31E0-21D99F6E8DDD}"/>
              </a:ext>
            </a:extLst>
          </p:cNvPr>
          <p:cNvSpPr>
            <a:spLocks noGrp="1" noRot="1" noChangeAspect="1" noChangeArrowheads="1" noTextEdit="1"/>
          </p:cNvSpPr>
          <p:nvPr>
            <p:ph type="sldImg"/>
          </p:nvPr>
        </p:nvSpPr>
        <p:spPr bwMode="auto">
          <a:xfrm>
            <a:off x="406400" y="696913"/>
            <a:ext cx="61976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 name="Rectangle 2">
            <a:extLst>
              <a:ext uri="{FF2B5EF4-FFF2-40B4-BE49-F238E27FC236}">
                <a16:creationId xmlns:a16="http://schemas.microsoft.com/office/drawing/2014/main" id="{14D437CB-2F84-140A-D9F0-C28751F41FF8}"/>
              </a:ext>
            </a:extLst>
          </p:cNvPr>
          <p:cNvSpPr>
            <a:spLocks noGrp="1" noChangeArrowheads="1"/>
          </p:cNvSpPr>
          <p:nvPr>
            <p:ph type="body" sz="quarter" idx="1"/>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600" kern="1200">
        <a:solidFill>
          <a:schemeClr val="tx1"/>
        </a:solidFill>
        <a:latin typeface="Arial" charset="0"/>
        <a:ea typeface="MS PGothic" panose="020B0600070205080204" pitchFamily="34" charset="-128"/>
        <a:cs typeface="ＭＳ Ｐゴシック" charset="0"/>
      </a:defRPr>
    </a:lvl1pPr>
    <a:lvl2pPr marL="609600" algn="l" rtl="0" eaLnBrk="0" fontAlgn="base" hangingPunct="0">
      <a:spcBef>
        <a:spcPct val="0"/>
      </a:spcBef>
      <a:spcAft>
        <a:spcPct val="0"/>
      </a:spcAft>
      <a:defRPr sz="1600" kern="1200">
        <a:solidFill>
          <a:schemeClr val="tx1"/>
        </a:solidFill>
        <a:latin typeface="Arial" charset="0"/>
        <a:ea typeface="MS PGothic" panose="020B0600070205080204" pitchFamily="34" charset="-128"/>
        <a:cs typeface="+mn-cs"/>
      </a:defRPr>
    </a:lvl2pPr>
    <a:lvl3pPr marL="1219200" algn="l" rtl="0" eaLnBrk="0" fontAlgn="base" hangingPunct="0">
      <a:spcBef>
        <a:spcPct val="0"/>
      </a:spcBef>
      <a:spcAft>
        <a:spcPct val="0"/>
      </a:spcAft>
      <a:defRPr sz="1600" kern="1200">
        <a:solidFill>
          <a:schemeClr val="tx1"/>
        </a:solidFill>
        <a:latin typeface="Arial" charset="0"/>
        <a:ea typeface="MS PGothic" panose="020B0600070205080204" pitchFamily="34" charset="-128"/>
        <a:cs typeface="+mn-cs"/>
      </a:defRPr>
    </a:lvl3pPr>
    <a:lvl4pPr marL="1828800" algn="l" rtl="0" eaLnBrk="0" fontAlgn="base" hangingPunct="0">
      <a:spcBef>
        <a:spcPct val="0"/>
      </a:spcBef>
      <a:spcAft>
        <a:spcPct val="0"/>
      </a:spcAft>
      <a:defRPr sz="1600" kern="1200">
        <a:solidFill>
          <a:schemeClr val="tx1"/>
        </a:solidFill>
        <a:latin typeface="Arial" charset="0"/>
        <a:ea typeface="MS PGothic" panose="020B0600070205080204" pitchFamily="34" charset="-128"/>
        <a:cs typeface="+mn-cs"/>
      </a:defRPr>
    </a:lvl4pPr>
    <a:lvl5pPr marL="2438400" algn="l" rtl="0" eaLnBrk="0" fontAlgn="base" hangingPunct="0">
      <a:spcBef>
        <a:spcPct val="0"/>
      </a:spcBef>
      <a:spcAft>
        <a:spcPct val="0"/>
      </a:spcAft>
      <a:defRPr sz="1600" kern="1200">
        <a:solidFill>
          <a:schemeClr val="tx1"/>
        </a:solidFill>
        <a:latin typeface="Arial" charset="0"/>
        <a:ea typeface="MS PGothic" panose="020B0600070205080204" pitchFamily="34" charset="-128"/>
        <a:cs typeface="+mn-cs"/>
      </a:defRPr>
    </a:lvl5pPr>
    <a:lvl6pPr marL="3048381" algn="l" defTabSz="1219352" rtl="0" eaLnBrk="1" latinLnBrk="0" hangingPunct="1">
      <a:defRPr sz="1600" kern="1200">
        <a:solidFill>
          <a:schemeClr val="tx1"/>
        </a:solidFill>
        <a:latin typeface="+mn-lt"/>
        <a:ea typeface="+mn-ea"/>
        <a:cs typeface="+mn-cs"/>
      </a:defRPr>
    </a:lvl6pPr>
    <a:lvl7pPr marL="3658057" algn="l" defTabSz="1219352" rtl="0" eaLnBrk="1" latinLnBrk="0" hangingPunct="1">
      <a:defRPr sz="1600" kern="1200">
        <a:solidFill>
          <a:schemeClr val="tx1"/>
        </a:solidFill>
        <a:latin typeface="+mn-lt"/>
        <a:ea typeface="+mn-ea"/>
        <a:cs typeface="+mn-cs"/>
      </a:defRPr>
    </a:lvl7pPr>
    <a:lvl8pPr marL="4267733" algn="l" defTabSz="1219352" rtl="0" eaLnBrk="1" latinLnBrk="0" hangingPunct="1">
      <a:defRPr sz="1600" kern="1200">
        <a:solidFill>
          <a:schemeClr val="tx1"/>
        </a:solidFill>
        <a:latin typeface="+mn-lt"/>
        <a:ea typeface="+mn-ea"/>
        <a:cs typeface="+mn-cs"/>
      </a:defRPr>
    </a:lvl8pPr>
    <a:lvl9pPr marL="4877410" algn="l" defTabSz="1219352"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a:extLst>
              <a:ext uri="{FF2B5EF4-FFF2-40B4-BE49-F238E27FC236}">
                <a16:creationId xmlns:a16="http://schemas.microsoft.com/office/drawing/2014/main" id="{AA28AAD2-9A62-9B13-1173-8D60BF3564A6}"/>
              </a:ext>
            </a:extLst>
          </p:cNvPr>
          <p:cNvSpPr>
            <a:spLocks noGrp="1" noRot="1" noChangeAspect="1" noChangeArrowheads="1" noTextEdit="1"/>
          </p:cNvSpPr>
          <p:nvPr>
            <p:ph type="sldImg"/>
          </p:nvPr>
        </p:nvSpPr>
        <p:spPr>
          <a:solidFill>
            <a:srgbClr val="FFFFFF"/>
          </a:solidFill>
          <a:ln/>
        </p:spPr>
      </p:sp>
      <p:sp>
        <p:nvSpPr>
          <p:cNvPr id="4099" name="Rectangle 2">
            <a:extLst>
              <a:ext uri="{FF2B5EF4-FFF2-40B4-BE49-F238E27FC236}">
                <a16:creationId xmlns:a16="http://schemas.microsoft.com/office/drawing/2014/main" id="{519C4AB9-8DC9-C61B-B5F4-E4A0C6A9466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solidFill>
                <a:srgbClr val="000000"/>
              </a:solidFill>
              <a:latin typeface="Arial" panose="020B0604020202020204" pitchFamily="34" charset="0"/>
              <a:ea typeface="ヒラギノ角ゴ ProN W3" pitchFamily="-84" charset="-128"/>
              <a:sym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09756" y="6545054"/>
            <a:ext cx="31843901" cy="4515090"/>
          </a:xfrm>
        </p:spPr>
        <p:txBody>
          <a:bodyPr/>
          <a:lstStyle/>
          <a:p>
            <a:r>
              <a:rPr lang="en-US"/>
              <a:t>Click to edit Master title style</a:t>
            </a:r>
          </a:p>
        </p:txBody>
      </p:sp>
      <p:sp>
        <p:nvSpPr>
          <p:cNvPr id="3" name="Subtitle 2"/>
          <p:cNvSpPr>
            <a:spLocks noGrp="1"/>
          </p:cNvSpPr>
          <p:nvPr>
            <p:ph type="subTitle" idx="1"/>
          </p:nvPr>
        </p:nvSpPr>
        <p:spPr>
          <a:xfrm>
            <a:off x="5619512" y="11937966"/>
            <a:ext cx="26224389" cy="5384784"/>
          </a:xfrm>
        </p:spPr>
        <p:txBody>
          <a:bodyPr/>
          <a:lstStyle>
            <a:lvl1pPr marL="0" indent="0" algn="ctr">
              <a:buNone/>
              <a:defRPr/>
            </a:lvl1pPr>
            <a:lvl2pPr marL="585216" indent="0" algn="ctr">
              <a:buNone/>
              <a:defRPr/>
            </a:lvl2pPr>
            <a:lvl3pPr marL="1170432" indent="0" algn="ctr">
              <a:buNone/>
              <a:defRPr/>
            </a:lvl3pPr>
            <a:lvl4pPr marL="1755648" indent="0" algn="ctr">
              <a:buNone/>
              <a:defRPr/>
            </a:lvl4pPr>
            <a:lvl5pPr marL="2340864" indent="0" algn="ctr">
              <a:buNone/>
              <a:defRPr/>
            </a:lvl5pPr>
            <a:lvl6pPr marL="2926080" indent="0" algn="ctr">
              <a:buNone/>
              <a:defRPr/>
            </a:lvl6pPr>
            <a:lvl7pPr marL="3511296" indent="0" algn="ctr">
              <a:buNone/>
              <a:defRPr/>
            </a:lvl7pPr>
            <a:lvl8pPr marL="4096512" indent="0" algn="ctr">
              <a:buNone/>
              <a:defRPr/>
            </a:lvl8pPr>
            <a:lvl9pPr marL="4681728" indent="0" algn="ctr">
              <a:buNone/>
              <a:defRPr/>
            </a:lvl9pPr>
          </a:lstStyle>
          <a:p>
            <a:r>
              <a:rPr lang="en-US"/>
              <a:t>Click to edit Master subtitle style</a:t>
            </a:r>
          </a:p>
        </p:txBody>
      </p:sp>
      <p:sp>
        <p:nvSpPr>
          <p:cNvPr id="4" name="Text Box 3">
            <a:extLst>
              <a:ext uri="{FF2B5EF4-FFF2-40B4-BE49-F238E27FC236}">
                <a16:creationId xmlns:a16="http://schemas.microsoft.com/office/drawing/2014/main" id="{9DBE92C0-0526-9F90-E9C6-D2FDA8D8D26A}"/>
              </a:ext>
            </a:extLst>
          </p:cNvPr>
          <p:cNvSpPr txBox="1">
            <a:spLocks noGrp="1" noChangeArrowheads="1"/>
          </p:cNvSpPr>
          <p:nvPr>
            <p:ph type="sldNum" sz="quarter" idx="10"/>
          </p:nvPr>
        </p:nvSpPr>
        <p:spPr>
          <a:ln/>
        </p:spPr>
        <p:txBody>
          <a:bodyPr/>
          <a:lstStyle>
            <a:lvl1pPr>
              <a:defRPr/>
            </a:lvl1pPr>
          </a:lstStyle>
          <a:p>
            <a:pPr>
              <a:defRPr/>
            </a:pPr>
            <a:fld id="{4A272FB7-1F1F-1A43-B0A1-94C34826AF7F}" type="slidenum">
              <a:rPr lang="en-US" altLang="en-US"/>
              <a:pPr>
                <a:defRPr/>
              </a:pPr>
              <a:t>‹#›</a:t>
            </a:fld>
            <a:endParaRPr lang="en-US" altLang="en-US"/>
          </a:p>
        </p:txBody>
      </p:sp>
    </p:spTree>
    <p:extLst>
      <p:ext uri="{BB962C8B-B14F-4D97-AF65-F5344CB8AC3E}">
        <p14:creationId xmlns:p14="http://schemas.microsoft.com/office/powerpoint/2010/main" val="60481957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3">
            <a:extLst>
              <a:ext uri="{FF2B5EF4-FFF2-40B4-BE49-F238E27FC236}">
                <a16:creationId xmlns:a16="http://schemas.microsoft.com/office/drawing/2014/main" id="{EDE3075E-6D15-08AE-965A-BB036A3E0924}"/>
              </a:ext>
            </a:extLst>
          </p:cNvPr>
          <p:cNvSpPr txBox="1">
            <a:spLocks noGrp="1" noChangeArrowheads="1"/>
          </p:cNvSpPr>
          <p:nvPr>
            <p:ph type="sldNum" sz="quarter" idx="10"/>
          </p:nvPr>
        </p:nvSpPr>
        <p:spPr>
          <a:ln/>
        </p:spPr>
        <p:txBody>
          <a:bodyPr/>
          <a:lstStyle>
            <a:lvl1pPr>
              <a:defRPr/>
            </a:lvl1pPr>
          </a:lstStyle>
          <a:p>
            <a:pPr>
              <a:defRPr/>
            </a:pPr>
            <a:fld id="{7DDBD389-4AA4-D446-9F33-775E06045004}" type="slidenum">
              <a:rPr lang="en-US" altLang="en-US"/>
              <a:pPr>
                <a:defRPr/>
              </a:pPr>
              <a:t>‹#›</a:t>
            </a:fld>
            <a:endParaRPr lang="en-US" altLang="en-US"/>
          </a:p>
        </p:txBody>
      </p:sp>
    </p:spTree>
    <p:extLst>
      <p:ext uri="{BB962C8B-B14F-4D97-AF65-F5344CB8AC3E}">
        <p14:creationId xmlns:p14="http://schemas.microsoft.com/office/powerpoint/2010/main" val="93891574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165310" y="284479"/>
            <a:ext cx="8429268" cy="2078323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873171" y="284479"/>
            <a:ext cx="25084010" cy="207832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3">
            <a:extLst>
              <a:ext uri="{FF2B5EF4-FFF2-40B4-BE49-F238E27FC236}">
                <a16:creationId xmlns:a16="http://schemas.microsoft.com/office/drawing/2014/main" id="{800E7046-9197-2FB4-683F-864DA8A6CF6B}"/>
              </a:ext>
            </a:extLst>
          </p:cNvPr>
          <p:cNvSpPr txBox="1">
            <a:spLocks noGrp="1" noChangeArrowheads="1"/>
          </p:cNvSpPr>
          <p:nvPr>
            <p:ph type="sldNum" sz="quarter" idx="10"/>
          </p:nvPr>
        </p:nvSpPr>
        <p:spPr>
          <a:ln/>
        </p:spPr>
        <p:txBody>
          <a:bodyPr/>
          <a:lstStyle>
            <a:lvl1pPr>
              <a:defRPr/>
            </a:lvl1pPr>
          </a:lstStyle>
          <a:p>
            <a:pPr>
              <a:defRPr/>
            </a:pPr>
            <a:fld id="{97B31604-45C1-DC4D-B3B9-CE34AF467E80}" type="slidenum">
              <a:rPr lang="en-US" altLang="en-US"/>
              <a:pPr>
                <a:defRPr/>
              </a:pPr>
              <a:t>‹#›</a:t>
            </a:fld>
            <a:endParaRPr lang="en-US" altLang="en-US"/>
          </a:p>
        </p:txBody>
      </p:sp>
    </p:spTree>
    <p:extLst>
      <p:ext uri="{BB962C8B-B14F-4D97-AF65-F5344CB8AC3E}">
        <p14:creationId xmlns:p14="http://schemas.microsoft.com/office/powerpoint/2010/main" val="278875627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3">
            <a:extLst>
              <a:ext uri="{FF2B5EF4-FFF2-40B4-BE49-F238E27FC236}">
                <a16:creationId xmlns:a16="http://schemas.microsoft.com/office/drawing/2014/main" id="{6C4AD09E-5AAE-C5A9-1AFE-C5D1EFBA1F05}"/>
              </a:ext>
            </a:extLst>
          </p:cNvPr>
          <p:cNvSpPr txBox="1">
            <a:spLocks noGrp="1" noChangeArrowheads="1"/>
          </p:cNvSpPr>
          <p:nvPr>
            <p:ph type="sldNum" sz="quarter" idx="10"/>
          </p:nvPr>
        </p:nvSpPr>
        <p:spPr>
          <a:ln/>
        </p:spPr>
        <p:txBody>
          <a:bodyPr/>
          <a:lstStyle>
            <a:lvl1pPr>
              <a:defRPr/>
            </a:lvl1pPr>
          </a:lstStyle>
          <a:p>
            <a:pPr>
              <a:defRPr/>
            </a:pPr>
            <a:fld id="{7BF9BF10-12E2-D043-AC68-C1504A033BE2}" type="slidenum">
              <a:rPr lang="en-US" altLang="en-US"/>
              <a:pPr>
                <a:defRPr/>
              </a:pPr>
              <a:t>‹#›</a:t>
            </a:fld>
            <a:endParaRPr lang="en-US" altLang="en-US"/>
          </a:p>
        </p:txBody>
      </p:sp>
    </p:spTree>
    <p:extLst>
      <p:ext uri="{BB962C8B-B14F-4D97-AF65-F5344CB8AC3E}">
        <p14:creationId xmlns:p14="http://schemas.microsoft.com/office/powerpoint/2010/main" val="45363933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59350" y="13537144"/>
            <a:ext cx="31843901" cy="4185907"/>
          </a:xfrm>
        </p:spPr>
        <p:txBody>
          <a:bodyPr anchor="t"/>
          <a:lstStyle>
            <a:lvl1pPr algn="l">
              <a:defRPr sz="5120" b="1" cap="all"/>
            </a:lvl1pPr>
          </a:lstStyle>
          <a:p>
            <a:r>
              <a:rPr lang="en-US"/>
              <a:t>Click to edit Master title style</a:t>
            </a:r>
          </a:p>
        </p:txBody>
      </p:sp>
      <p:sp>
        <p:nvSpPr>
          <p:cNvPr id="3" name="Text Placeholder 2"/>
          <p:cNvSpPr>
            <a:spLocks noGrp="1"/>
          </p:cNvSpPr>
          <p:nvPr>
            <p:ph type="body" idx="1"/>
          </p:nvPr>
        </p:nvSpPr>
        <p:spPr>
          <a:xfrm>
            <a:off x="2959350" y="8928581"/>
            <a:ext cx="31843901" cy="4608562"/>
          </a:xfrm>
        </p:spPr>
        <p:txBody>
          <a:bodyPr anchor="b"/>
          <a:lstStyle>
            <a:lvl1pPr marL="0" indent="0">
              <a:buNone/>
              <a:defRPr sz="2560"/>
            </a:lvl1pPr>
            <a:lvl2pPr marL="585216" indent="0">
              <a:buNone/>
              <a:defRPr sz="2304"/>
            </a:lvl2pPr>
            <a:lvl3pPr marL="1170432" indent="0">
              <a:buNone/>
              <a:defRPr sz="2048"/>
            </a:lvl3pPr>
            <a:lvl4pPr marL="1755648" indent="0">
              <a:buNone/>
              <a:defRPr sz="1792"/>
            </a:lvl4pPr>
            <a:lvl5pPr marL="2340864" indent="0">
              <a:buNone/>
              <a:defRPr sz="1792"/>
            </a:lvl5pPr>
            <a:lvl6pPr marL="2926080" indent="0">
              <a:buNone/>
              <a:defRPr sz="1792"/>
            </a:lvl6pPr>
            <a:lvl7pPr marL="3511296" indent="0">
              <a:buNone/>
              <a:defRPr sz="1792"/>
            </a:lvl7pPr>
            <a:lvl8pPr marL="4096512" indent="0">
              <a:buNone/>
              <a:defRPr sz="1792"/>
            </a:lvl8pPr>
            <a:lvl9pPr marL="4681728" indent="0">
              <a:buNone/>
              <a:defRPr sz="1792"/>
            </a:lvl9pPr>
          </a:lstStyle>
          <a:p>
            <a:pPr lvl="0"/>
            <a:r>
              <a:rPr lang="en-US"/>
              <a:t>Click to edit Master text styles</a:t>
            </a:r>
          </a:p>
        </p:txBody>
      </p:sp>
      <p:sp>
        <p:nvSpPr>
          <p:cNvPr id="4" name="Text Box 3">
            <a:extLst>
              <a:ext uri="{FF2B5EF4-FFF2-40B4-BE49-F238E27FC236}">
                <a16:creationId xmlns:a16="http://schemas.microsoft.com/office/drawing/2014/main" id="{E9C17251-7EB3-69DB-30E0-89C2E0F7D0BD}"/>
              </a:ext>
            </a:extLst>
          </p:cNvPr>
          <p:cNvSpPr txBox="1">
            <a:spLocks noGrp="1" noChangeArrowheads="1"/>
          </p:cNvSpPr>
          <p:nvPr>
            <p:ph type="sldNum" sz="quarter" idx="10"/>
          </p:nvPr>
        </p:nvSpPr>
        <p:spPr>
          <a:ln/>
        </p:spPr>
        <p:txBody>
          <a:bodyPr/>
          <a:lstStyle>
            <a:lvl1pPr>
              <a:defRPr/>
            </a:lvl1pPr>
          </a:lstStyle>
          <a:p>
            <a:pPr>
              <a:defRPr/>
            </a:pPr>
            <a:fld id="{1C0F4486-3724-4E43-9892-2959A2CB98F8}" type="slidenum">
              <a:rPr lang="en-US" altLang="en-US"/>
              <a:pPr>
                <a:defRPr/>
              </a:pPr>
              <a:t>‹#›</a:t>
            </a:fld>
            <a:endParaRPr lang="en-US" altLang="en-US"/>
          </a:p>
        </p:txBody>
      </p:sp>
    </p:spTree>
    <p:extLst>
      <p:ext uri="{BB962C8B-B14F-4D97-AF65-F5344CB8AC3E}">
        <p14:creationId xmlns:p14="http://schemas.microsoft.com/office/powerpoint/2010/main" val="336029949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873170" y="4917425"/>
            <a:ext cx="16756640" cy="16150288"/>
          </a:xfrm>
        </p:spPr>
        <p:txBody>
          <a:bodyPr/>
          <a:lstStyle>
            <a:lvl1pPr>
              <a:defRPr sz="3584"/>
            </a:lvl1pPr>
            <a:lvl2pPr>
              <a:defRPr sz="3072"/>
            </a:lvl2pPr>
            <a:lvl3pPr>
              <a:defRPr sz="2560"/>
            </a:lvl3pPr>
            <a:lvl4pPr>
              <a:defRPr sz="2304"/>
            </a:lvl4pPr>
            <a:lvl5pPr>
              <a:defRPr sz="2304"/>
            </a:lvl5pPr>
            <a:lvl6pPr>
              <a:defRPr sz="2304"/>
            </a:lvl6pPr>
            <a:lvl7pPr>
              <a:defRPr sz="2304"/>
            </a:lvl7pPr>
            <a:lvl8pPr>
              <a:defRPr sz="2304"/>
            </a:lvl8pPr>
            <a:lvl9pPr>
              <a:defRPr sz="230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8837941" y="4917425"/>
            <a:ext cx="16756638" cy="16150288"/>
          </a:xfrm>
        </p:spPr>
        <p:txBody>
          <a:bodyPr/>
          <a:lstStyle>
            <a:lvl1pPr>
              <a:defRPr sz="3584"/>
            </a:lvl1pPr>
            <a:lvl2pPr>
              <a:defRPr sz="3072"/>
            </a:lvl2pPr>
            <a:lvl3pPr>
              <a:defRPr sz="2560"/>
            </a:lvl3pPr>
            <a:lvl4pPr>
              <a:defRPr sz="2304"/>
            </a:lvl4pPr>
            <a:lvl5pPr>
              <a:defRPr sz="2304"/>
            </a:lvl5pPr>
            <a:lvl6pPr>
              <a:defRPr sz="2304"/>
            </a:lvl6pPr>
            <a:lvl7pPr>
              <a:defRPr sz="2304"/>
            </a:lvl7pPr>
            <a:lvl8pPr>
              <a:defRPr sz="2304"/>
            </a:lvl8pPr>
            <a:lvl9pPr>
              <a:defRPr sz="230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3">
            <a:extLst>
              <a:ext uri="{FF2B5EF4-FFF2-40B4-BE49-F238E27FC236}">
                <a16:creationId xmlns:a16="http://schemas.microsoft.com/office/drawing/2014/main" id="{32072F15-4F1F-C490-1D2F-E03D2CF7151B}"/>
              </a:ext>
            </a:extLst>
          </p:cNvPr>
          <p:cNvSpPr txBox="1">
            <a:spLocks noGrp="1" noChangeArrowheads="1"/>
          </p:cNvSpPr>
          <p:nvPr>
            <p:ph type="sldNum" sz="quarter" idx="10"/>
          </p:nvPr>
        </p:nvSpPr>
        <p:spPr>
          <a:ln/>
        </p:spPr>
        <p:txBody>
          <a:bodyPr/>
          <a:lstStyle>
            <a:lvl1pPr>
              <a:defRPr/>
            </a:lvl1pPr>
          </a:lstStyle>
          <a:p>
            <a:pPr>
              <a:defRPr/>
            </a:pPr>
            <a:fld id="{CB662D34-F999-D148-8580-C99481A91F28}" type="slidenum">
              <a:rPr lang="en-US" altLang="en-US"/>
              <a:pPr>
                <a:defRPr/>
              </a:pPr>
              <a:t>‹#›</a:t>
            </a:fld>
            <a:endParaRPr lang="en-US" altLang="en-US"/>
          </a:p>
        </p:txBody>
      </p:sp>
    </p:spTree>
    <p:extLst>
      <p:ext uri="{BB962C8B-B14F-4D97-AF65-F5344CB8AC3E}">
        <p14:creationId xmlns:p14="http://schemas.microsoft.com/office/powerpoint/2010/main" val="368431603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73171" y="843278"/>
            <a:ext cx="33717072" cy="3511286"/>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73172" y="4716259"/>
            <a:ext cx="16552845" cy="1964937"/>
          </a:xfrm>
        </p:spPr>
        <p:txBody>
          <a:bodyPr anchor="b"/>
          <a:lstStyle>
            <a:lvl1pPr marL="0" indent="0">
              <a:buNone/>
              <a:defRPr sz="3072" b="1"/>
            </a:lvl1pPr>
            <a:lvl2pPr marL="585216" indent="0">
              <a:buNone/>
              <a:defRPr sz="2560" b="1"/>
            </a:lvl2pPr>
            <a:lvl3pPr marL="1170432" indent="0">
              <a:buNone/>
              <a:defRPr sz="2304" b="1"/>
            </a:lvl3pPr>
            <a:lvl4pPr marL="1755648" indent="0">
              <a:buNone/>
              <a:defRPr sz="2048" b="1"/>
            </a:lvl4pPr>
            <a:lvl5pPr marL="2340864" indent="0">
              <a:buNone/>
              <a:defRPr sz="2048" b="1"/>
            </a:lvl5pPr>
            <a:lvl6pPr marL="2926080" indent="0">
              <a:buNone/>
              <a:defRPr sz="2048" b="1"/>
            </a:lvl6pPr>
            <a:lvl7pPr marL="3511296" indent="0">
              <a:buNone/>
              <a:defRPr sz="2048" b="1"/>
            </a:lvl7pPr>
            <a:lvl8pPr marL="4096512" indent="0">
              <a:buNone/>
              <a:defRPr sz="2048" b="1"/>
            </a:lvl8pPr>
            <a:lvl9pPr marL="4681728" indent="0">
              <a:buNone/>
              <a:defRPr sz="2048" b="1"/>
            </a:lvl9pPr>
          </a:lstStyle>
          <a:p>
            <a:pPr lvl="0"/>
            <a:r>
              <a:rPr lang="en-US"/>
              <a:t>Click to edit Master text styles</a:t>
            </a:r>
          </a:p>
        </p:txBody>
      </p:sp>
      <p:sp>
        <p:nvSpPr>
          <p:cNvPr id="4" name="Content Placeholder 3"/>
          <p:cNvSpPr>
            <a:spLocks noGrp="1"/>
          </p:cNvSpPr>
          <p:nvPr>
            <p:ph sz="half" idx="2"/>
          </p:nvPr>
        </p:nvSpPr>
        <p:spPr>
          <a:xfrm>
            <a:off x="1873172" y="6681197"/>
            <a:ext cx="16552845" cy="12139132"/>
          </a:xfrm>
        </p:spPr>
        <p:txBody>
          <a:bodyPr/>
          <a:lstStyle>
            <a:lvl1pPr>
              <a:defRPr sz="3072"/>
            </a:lvl1pPr>
            <a:lvl2pPr>
              <a:defRPr sz="2560"/>
            </a:lvl2pPr>
            <a:lvl3pPr>
              <a:defRPr sz="2304"/>
            </a:lvl3pPr>
            <a:lvl4pPr>
              <a:defRPr sz="2048"/>
            </a:lvl4pPr>
            <a:lvl5pPr>
              <a:defRPr sz="2048"/>
            </a:lvl5pPr>
            <a:lvl6pPr>
              <a:defRPr sz="2048"/>
            </a:lvl6pPr>
            <a:lvl7pPr>
              <a:defRPr sz="2048"/>
            </a:lvl7pPr>
            <a:lvl8pPr>
              <a:defRPr sz="2048"/>
            </a:lvl8pPr>
            <a:lvl9pPr>
              <a:defRPr sz="204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030894" y="4716259"/>
            <a:ext cx="16559349" cy="1964937"/>
          </a:xfrm>
        </p:spPr>
        <p:txBody>
          <a:bodyPr anchor="b"/>
          <a:lstStyle>
            <a:lvl1pPr marL="0" indent="0">
              <a:buNone/>
              <a:defRPr sz="3072" b="1"/>
            </a:lvl1pPr>
            <a:lvl2pPr marL="585216" indent="0">
              <a:buNone/>
              <a:defRPr sz="2560" b="1"/>
            </a:lvl2pPr>
            <a:lvl3pPr marL="1170432" indent="0">
              <a:buNone/>
              <a:defRPr sz="2304" b="1"/>
            </a:lvl3pPr>
            <a:lvl4pPr marL="1755648" indent="0">
              <a:buNone/>
              <a:defRPr sz="2048" b="1"/>
            </a:lvl4pPr>
            <a:lvl5pPr marL="2340864" indent="0">
              <a:buNone/>
              <a:defRPr sz="2048" b="1"/>
            </a:lvl5pPr>
            <a:lvl6pPr marL="2926080" indent="0">
              <a:buNone/>
              <a:defRPr sz="2048" b="1"/>
            </a:lvl6pPr>
            <a:lvl7pPr marL="3511296" indent="0">
              <a:buNone/>
              <a:defRPr sz="2048" b="1"/>
            </a:lvl7pPr>
            <a:lvl8pPr marL="4096512" indent="0">
              <a:buNone/>
              <a:defRPr sz="2048" b="1"/>
            </a:lvl8pPr>
            <a:lvl9pPr marL="4681728" indent="0">
              <a:buNone/>
              <a:defRPr sz="2048" b="1"/>
            </a:lvl9pPr>
          </a:lstStyle>
          <a:p>
            <a:pPr lvl="0"/>
            <a:r>
              <a:rPr lang="en-US"/>
              <a:t>Click to edit Master text styles</a:t>
            </a:r>
          </a:p>
        </p:txBody>
      </p:sp>
      <p:sp>
        <p:nvSpPr>
          <p:cNvPr id="6" name="Content Placeholder 5"/>
          <p:cNvSpPr>
            <a:spLocks noGrp="1"/>
          </p:cNvSpPr>
          <p:nvPr>
            <p:ph sz="quarter" idx="4"/>
          </p:nvPr>
        </p:nvSpPr>
        <p:spPr>
          <a:xfrm>
            <a:off x="19030894" y="6681197"/>
            <a:ext cx="16559349" cy="12139132"/>
          </a:xfrm>
        </p:spPr>
        <p:txBody>
          <a:bodyPr/>
          <a:lstStyle>
            <a:lvl1pPr>
              <a:defRPr sz="3072"/>
            </a:lvl1pPr>
            <a:lvl2pPr>
              <a:defRPr sz="2560"/>
            </a:lvl2pPr>
            <a:lvl3pPr>
              <a:defRPr sz="2304"/>
            </a:lvl3pPr>
            <a:lvl4pPr>
              <a:defRPr sz="2048"/>
            </a:lvl4pPr>
            <a:lvl5pPr>
              <a:defRPr sz="2048"/>
            </a:lvl5pPr>
            <a:lvl6pPr>
              <a:defRPr sz="2048"/>
            </a:lvl6pPr>
            <a:lvl7pPr>
              <a:defRPr sz="2048"/>
            </a:lvl7pPr>
            <a:lvl8pPr>
              <a:defRPr sz="2048"/>
            </a:lvl8pPr>
            <a:lvl9pPr>
              <a:defRPr sz="204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3">
            <a:extLst>
              <a:ext uri="{FF2B5EF4-FFF2-40B4-BE49-F238E27FC236}">
                <a16:creationId xmlns:a16="http://schemas.microsoft.com/office/drawing/2014/main" id="{681C71EF-9AB4-2493-A573-33C6D57D97AD}"/>
              </a:ext>
            </a:extLst>
          </p:cNvPr>
          <p:cNvSpPr txBox="1">
            <a:spLocks noGrp="1" noChangeArrowheads="1"/>
          </p:cNvSpPr>
          <p:nvPr>
            <p:ph type="sldNum" sz="quarter" idx="10"/>
          </p:nvPr>
        </p:nvSpPr>
        <p:spPr>
          <a:ln/>
        </p:spPr>
        <p:txBody>
          <a:bodyPr/>
          <a:lstStyle>
            <a:lvl1pPr>
              <a:defRPr/>
            </a:lvl1pPr>
          </a:lstStyle>
          <a:p>
            <a:pPr>
              <a:defRPr/>
            </a:pPr>
            <a:fld id="{8B2D7F2E-836A-1C45-B3B5-C46EB08B135E}" type="slidenum">
              <a:rPr lang="en-US" altLang="en-US"/>
              <a:pPr>
                <a:defRPr/>
              </a:pPr>
              <a:t>‹#›</a:t>
            </a:fld>
            <a:endParaRPr lang="en-US" altLang="en-US"/>
          </a:p>
        </p:txBody>
      </p:sp>
    </p:spTree>
    <p:extLst>
      <p:ext uri="{BB962C8B-B14F-4D97-AF65-F5344CB8AC3E}">
        <p14:creationId xmlns:p14="http://schemas.microsoft.com/office/powerpoint/2010/main" val="260713742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3">
            <a:extLst>
              <a:ext uri="{FF2B5EF4-FFF2-40B4-BE49-F238E27FC236}">
                <a16:creationId xmlns:a16="http://schemas.microsoft.com/office/drawing/2014/main" id="{19B6FC5F-51AB-F0F1-A6F3-387E1C3C9728}"/>
              </a:ext>
            </a:extLst>
          </p:cNvPr>
          <p:cNvSpPr txBox="1">
            <a:spLocks noGrp="1" noChangeArrowheads="1"/>
          </p:cNvSpPr>
          <p:nvPr>
            <p:ph type="sldNum" sz="quarter" idx="10"/>
          </p:nvPr>
        </p:nvSpPr>
        <p:spPr>
          <a:ln/>
        </p:spPr>
        <p:txBody>
          <a:bodyPr/>
          <a:lstStyle>
            <a:lvl1pPr>
              <a:defRPr/>
            </a:lvl1pPr>
          </a:lstStyle>
          <a:p>
            <a:pPr>
              <a:defRPr/>
            </a:pPr>
            <a:fld id="{241365BE-088C-D747-B189-AED414881F8E}" type="slidenum">
              <a:rPr lang="en-US" altLang="en-US"/>
              <a:pPr>
                <a:defRPr/>
              </a:pPr>
              <a:t>‹#›</a:t>
            </a:fld>
            <a:endParaRPr lang="en-US" altLang="en-US"/>
          </a:p>
        </p:txBody>
      </p:sp>
    </p:spTree>
    <p:extLst>
      <p:ext uri="{BB962C8B-B14F-4D97-AF65-F5344CB8AC3E}">
        <p14:creationId xmlns:p14="http://schemas.microsoft.com/office/powerpoint/2010/main" val="19657307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a:extLst>
              <a:ext uri="{FF2B5EF4-FFF2-40B4-BE49-F238E27FC236}">
                <a16:creationId xmlns:a16="http://schemas.microsoft.com/office/drawing/2014/main" id="{1C6F7CE1-6E48-53F1-BE5F-587CBC438B4E}"/>
              </a:ext>
            </a:extLst>
          </p:cNvPr>
          <p:cNvSpPr txBox="1">
            <a:spLocks noGrp="1" noChangeArrowheads="1"/>
          </p:cNvSpPr>
          <p:nvPr>
            <p:ph type="sldNum" sz="quarter" idx="10"/>
          </p:nvPr>
        </p:nvSpPr>
        <p:spPr>
          <a:ln/>
        </p:spPr>
        <p:txBody>
          <a:bodyPr/>
          <a:lstStyle>
            <a:lvl1pPr>
              <a:defRPr/>
            </a:lvl1pPr>
          </a:lstStyle>
          <a:p>
            <a:pPr>
              <a:defRPr/>
            </a:pPr>
            <a:fld id="{AFFE3555-71A3-8F40-BFBC-C7504EF6FD96}" type="slidenum">
              <a:rPr lang="en-US" altLang="en-US"/>
              <a:pPr>
                <a:defRPr/>
              </a:pPr>
              <a:t>‹#›</a:t>
            </a:fld>
            <a:endParaRPr lang="en-US" altLang="en-US"/>
          </a:p>
        </p:txBody>
      </p:sp>
    </p:spTree>
    <p:extLst>
      <p:ext uri="{BB962C8B-B14F-4D97-AF65-F5344CB8AC3E}">
        <p14:creationId xmlns:p14="http://schemas.microsoft.com/office/powerpoint/2010/main" val="185034662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73171" y="839215"/>
            <a:ext cx="12325203" cy="3570213"/>
          </a:xfrm>
        </p:spPr>
        <p:txBody>
          <a:bodyPr anchor="b"/>
          <a:lstStyle>
            <a:lvl1pPr algn="l">
              <a:defRPr sz="2560" b="1"/>
            </a:lvl1pPr>
          </a:lstStyle>
          <a:p>
            <a:r>
              <a:rPr lang="en-US"/>
              <a:t>Click to edit Master title style</a:t>
            </a:r>
          </a:p>
        </p:txBody>
      </p:sp>
      <p:sp>
        <p:nvSpPr>
          <p:cNvPr id="3" name="Content Placeholder 2"/>
          <p:cNvSpPr>
            <a:spLocks noGrp="1"/>
          </p:cNvSpPr>
          <p:nvPr>
            <p:ph idx="1"/>
          </p:nvPr>
        </p:nvSpPr>
        <p:spPr>
          <a:xfrm>
            <a:off x="14647154" y="839215"/>
            <a:ext cx="20943089" cy="17981114"/>
          </a:xfrm>
        </p:spPr>
        <p:txBody>
          <a:bodyPr/>
          <a:lstStyle>
            <a:lvl1pPr>
              <a:defRPr sz="4096"/>
            </a:lvl1pPr>
            <a:lvl2pPr>
              <a:defRPr sz="3584"/>
            </a:lvl2pPr>
            <a:lvl3pPr>
              <a:defRPr sz="3072"/>
            </a:lvl3pPr>
            <a:lvl4pPr>
              <a:defRPr sz="2560"/>
            </a:lvl4pPr>
            <a:lvl5pPr>
              <a:defRPr sz="2560"/>
            </a:lvl5pPr>
            <a:lvl6pPr>
              <a:defRPr sz="2560"/>
            </a:lvl6pPr>
            <a:lvl7pPr>
              <a:defRPr sz="2560"/>
            </a:lvl7pPr>
            <a:lvl8pPr>
              <a:defRPr sz="2560"/>
            </a:lvl8pPr>
            <a:lvl9pPr>
              <a:defRPr sz="25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73171" y="4409427"/>
            <a:ext cx="12325203" cy="14410901"/>
          </a:xfrm>
        </p:spPr>
        <p:txBody>
          <a:bodyPr/>
          <a:lstStyle>
            <a:lvl1pPr marL="0" indent="0">
              <a:buNone/>
              <a:defRPr sz="1792"/>
            </a:lvl1pPr>
            <a:lvl2pPr marL="585216" indent="0">
              <a:buNone/>
              <a:defRPr sz="1536"/>
            </a:lvl2pPr>
            <a:lvl3pPr marL="1170432" indent="0">
              <a:buNone/>
              <a:defRPr sz="1280"/>
            </a:lvl3pPr>
            <a:lvl4pPr marL="1755648" indent="0">
              <a:buNone/>
              <a:defRPr sz="1152"/>
            </a:lvl4pPr>
            <a:lvl5pPr marL="2340864" indent="0">
              <a:buNone/>
              <a:defRPr sz="1152"/>
            </a:lvl5pPr>
            <a:lvl6pPr marL="2926080" indent="0">
              <a:buNone/>
              <a:defRPr sz="1152"/>
            </a:lvl6pPr>
            <a:lvl7pPr marL="3511296" indent="0">
              <a:buNone/>
              <a:defRPr sz="1152"/>
            </a:lvl7pPr>
            <a:lvl8pPr marL="4096512" indent="0">
              <a:buNone/>
              <a:defRPr sz="1152"/>
            </a:lvl8pPr>
            <a:lvl9pPr marL="4681728" indent="0">
              <a:buNone/>
              <a:defRPr sz="1152"/>
            </a:lvl9pPr>
          </a:lstStyle>
          <a:p>
            <a:pPr lvl="0"/>
            <a:r>
              <a:rPr lang="en-US"/>
              <a:t>Click to edit Master text styles</a:t>
            </a:r>
          </a:p>
        </p:txBody>
      </p:sp>
      <p:sp>
        <p:nvSpPr>
          <p:cNvPr id="5" name="Text Box 3">
            <a:extLst>
              <a:ext uri="{FF2B5EF4-FFF2-40B4-BE49-F238E27FC236}">
                <a16:creationId xmlns:a16="http://schemas.microsoft.com/office/drawing/2014/main" id="{14731331-A2C3-26D1-2385-93ED8853780C}"/>
              </a:ext>
            </a:extLst>
          </p:cNvPr>
          <p:cNvSpPr txBox="1">
            <a:spLocks noGrp="1" noChangeArrowheads="1"/>
          </p:cNvSpPr>
          <p:nvPr>
            <p:ph type="sldNum" sz="quarter" idx="10"/>
          </p:nvPr>
        </p:nvSpPr>
        <p:spPr>
          <a:ln/>
        </p:spPr>
        <p:txBody>
          <a:bodyPr/>
          <a:lstStyle>
            <a:lvl1pPr>
              <a:defRPr/>
            </a:lvl1pPr>
          </a:lstStyle>
          <a:p>
            <a:pPr>
              <a:defRPr/>
            </a:pPr>
            <a:fld id="{794E84FE-2148-1F45-8DD1-04CD5DC185B7}" type="slidenum">
              <a:rPr lang="en-US" altLang="en-US"/>
              <a:pPr>
                <a:defRPr/>
              </a:pPr>
              <a:t>‹#›</a:t>
            </a:fld>
            <a:endParaRPr lang="en-US" altLang="en-US"/>
          </a:p>
        </p:txBody>
      </p:sp>
    </p:spTree>
    <p:extLst>
      <p:ext uri="{BB962C8B-B14F-4D97-AF65-F5344CB8AC3E}">
        <p14:creationId xmlns:p14="http://schemas.microsoft.com/office/powerpoint/2010/main" val="408676928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43090" y="14748212"/>
            <a:ext cx="22478048" cy="1739387"/>
          </a:xfrm>
        </p:spPr>
        <p:txBody>
          <a:bodyPr anchor="b"/>
          <a:lstStyle>
            <a:lvl1pPr algn="l">
              <a:defRPr sz="2560" b="1"/>
            </a:lvl1pPr>
          </a:lstStyle>
          <a:p>
            <a:r>
              <a:rPr lang="en-US"/>
              <a:t>Click to edit Master title style</a:t>
            </a:r>
          </a:p>
        </p:txBody>
      </p:sp>
      <p:sp>
        <p:nvSpPr>
          <p:cNvPr id="3" name="Picture Placeholder 2"/>
          <p:cNvSpPr>
            <a:spLocks noGrp="1"/>
          </p:cNvSpPr>
          <p:nvPr>
            <p:ph type="pic" idx="1"/>
          </p:nvPr>
        </p:nvSpPr>
        <p:spPr>
          <a:xfrm>
            <a:off x="7343090" y="1881626"/>
            <a:ext cx="22478048" cy="12641035"/>
          </a:xfrm>
        </p:spPr>
        <p:txBody>
          <a:bodyPr/>
          <a:lstStyle>
            <a:lvl1pPr marL="0" indent="0">
              <a:buNone/>
              <a:defRPr sz="4096"/>
            </a:lvl1pPr>
            <a:lvl2pPr marL="585216" indent="0">
              <a:buNone/>
              <a:defRPr sz="3584"/>
            </a:lvl2pPr>
            <a:lvl3pPr marL="1170432" indent="0">
              <a:buNone/>
              <a:defRPr sz="3072"/>
            </a:lvl3pPr>
            <a:lvl4pPr marL="1755648" indent="0">
              <a:buNone/>
              <a:defRPr sz="2560"/>
            </a:lvl4pPr>
            <a:lvl5pPr marL="2340864" indent="0">
              <a:buNone/>
              <a:defRPr sz="2560"/>
            </a:lvl5pPr>
            <a:lvl6pPr marL="2926080" indent="0">
              <a:buNone/>
              <a:defRPr sz="2560"/>
            </a:lvl6pPr>
            <a:lvl7pPr marL="3511296" indent="0">
              <a:buNone/>
              <a:defRPr sz="2560"/>
            </a:lvl7pPr>
            <a:lvl8pPr marL="4096512" indent="0">
              <a:buNone/>
              <a:defRPr sz="2560"/>
            </a:lvl8pPr>
            <a:lvl9pPr marL="4681728" indent="0">
              <a:buNone/>
              <a:defRPr sz="2560"/>
            </a:lvl9pPr>
          </a:lstStyle>
          <a:p>
            <a:pPr lvl="0"/>
            <a:endParaRPr lang="en-US" noProof="0">
              <a:sym typeface="Arial" charset="0"/>
            </a:endParaRPr>
          </a:p>
        </p:txBody>
      </p:sp>
      <p:sp>
        <p:nvSpPr>
          <p:cNvPr id="4" name="Text Placeholder 3"/>
          <p:cNvSpPr>
            <a:spLocks noGrp="1"/>
          </p:cNvSpPr>
          <p:nvPr>
            <p:ph type="body" sz="half" idx="2"/>
          </p:nvPr>
        </p:nvSpPr>
        <p:spPr>
          <a:xfrm>
            <a:off x="7343090" y="16487599"/>
            <a:ext cx="22478048" cy="2472937"/>
          </a:xfrm>
        </p:spPr>
        <p:txBody>
          <a:bodyPr/>
          <a:lstStyle>
            <a:lvl1pPr marL="0" indent="0">
              <a:buNone/>
              <a:defRPr sz="1792"/>
            </a:lvl1pPr>
            <a:lvl2pPr marL="585216" indent="0">
              <a:buNone/>
              <a:defRPr sz="1536"/>
            </a:lvl2pPr>
            <a:lvl3pPr marL="1170432" indent="0">
              <a:buNone/>
              <a:defRPr sz="1280"/>
            </a:lvl3pPr>
            <a:lvl4pPr marL="1755648" indent="0">
              <a:buNone/>
              <a:defRPr sz="1152"/>
            </a:lvl4pPr>
            <a:lvl5pPr marL="2340864" indent="0">
              <a:buNone/>
              <a:defRPr sz="1152"/>
            </a:lvl5pPr>
            <a:lvl6pPr marL="2926080" indent="0">
              <a:buNone/>
              <a:defRPr sz="1152"/>
            </a:lvl6pPr>
            <a:lvl7pPr marL="3511296" indent="0">
              <a:buNone/>
              <a:defRPr sz="1152"/>
            </a:lvl7pPr>
            <a:lvl8pPr marL="4096512" indent="0">
              <a:buNone/>
              <a:defRPr sz="1152"/>
            </a:lvl8pPr>
            <a:lvl9pPr marL="4681728" indent="0">
              <a:buNone/>
              <a:defRPr sz="1152"/>
            </a:lvl9pPr>
          </a:lstStyle>
          <a:p>
            <a:pPr lvl="0"/>
            <a:r>
              <a:rPr lang="en-US"/>
              <a:t>Click to edit Master text styles</a:t>
            </a:r>
          </a:p>
        </p:txBody>
      </p:sp>
      <p:sp>
        <p:nvSpPr>
          <p:cNvPr id="5" name="Text Box 3">
            <a:extLst>
              <a:ext uri="{FF2B5EF4-FFF2-40B4-BE49-F238E27FC236}">
                <a16:creationId xmlns:a16="http://schemas.microsoft.com/office/drawing/2014/main" id="{D560336F-349C-4E60-FB41-0A95ADCB7EC2}"/>
              </a:ext>
            </a:extLst>
          </p:cNvPr>
          <p:cNvSpPr txBox="1">
            <a:spLocks noGrp="1" noChangeArrowheads="1"/>
          </p:cNvSpPr>
          <p:nvPr>
            <p:ph type="sldNum" sz="quarter" idx="10"/>
          </p:nvPr>
        </p:nvSpPr>
        <p:spPr>
          <a:ln/>
        </p:spPr>
        <p:txBody>
          <a:bodyPr/>
          <a:lstStyle>
            <a:lvl1pPr>
              <a:defRPr/>
            </a:lvl1pPr>
          </a:lstStyle>
          <a:p>
            <a:pPr>
              <a:defRPr/>
            </a:pPr>
            <a:fld id="{89300A55-47C6-EC40-AEA7-6D9AF31B5D39}" type="slidenum">
              <a:rPr lang="en-US" altLang="en-US"/>
              <a:pPr>
                <a:defRPr/>
              </a:pPr>
              <a:t>‹#›</a:t>
            </a:fld>
            <a:endParaRPr lang="en-US" altLang="en-US"/>
          </a:p>
        </p:txBody>
      </p:sp>
    </p:spTree>
    <p:extLst>
      <p:ext uri="{BB962C8B-B14F-4D97-AF65-F5344CB8AC3E}">
        <p14:creationId xmlns:p14="http://schemas.microsoft.com/office/powerpoint/2010/main" val="236840909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C22E61E6-2A8C-0395-3E86-017C6CD7572B}"/>
              </a:ext>
            </a:extLst>
          </p:cNvPr>
          <p:cNvSpPr>
            <a:spLocks noGrp="1" noChangeArrowheads="1"/>
          </p:cNvSpPr>
          <p:nvPr>
            <p:ph type="title"/>
          </p:nvPr>
        </p:nvSpPr>
        <p:spPr bwMode="auto">
          <a:xfrm>
            <a:off x="1873250" y="284163"/>
            <a:ext cx="33721675" cy="463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127000" tIns="127000" rIns="243805" bIns="127000" numCol="1" anchor="ctr" anchorCtr="0" compatLnSpc="1">
            <a:prstTxWarp prst="textNoShape">
              <a:avLst/>
            </a:prstTxWarp>
          </a:bodyPr>
          <a:lstStyle/>
          <a:p>
            <a:pPr lvl="0"/>
            <a:r>
              <a:rPr lang="en-US" altLang="en-US">
                <a:sym typeface="Arial" panose="020B0604020202020204" pitchFamily="34" charset="0"/>
              </a:rPr>
              <a:t>Click to edit Master title style</a:t>
            </a:r>
          </a:p>
        </p:txBody>
      </p:sp>
      <p:sp>
        <p:nvSpPr>
          <p:cNvPr id="1027" name="Rectangle 2">
            <a:extLst>
              <a:ext uri="{FF2B5EF4-FFF2-40B4-BE49-F238E27FC236}">
                <a16:creationId xmlns:a16="http://schemas.microsoft.com/office/drawing/2014/main" id="{5A5F873E-9CD3-90F3-CB66-647353A1FD41}"/>
              </a:ext>
            </a:extLst>
          </p:cNvPr>
          <p:cNvSpPr>
            <a:spLocks noGrp="1" noChangeArrowheads="1"/>
          </p:cNvSpPr>
          <p:nvPr>
            <p:ph type="body" idx="1"/>
          </p:nvPr>
        </p:nvSpPr>
        <p:spPr bwMode="auto">
          <a:xfrm>
            <a:off x="1873250" y="4918075"/>
            <a:ext cx="33721675" cy="1614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127000" tIns="127000" rIns="243805" bIns="127000" numCol="1" anchor="t" anchorCtr="0" compatLnSpc="1">
            <a:prstTxWarp prst="textNoShape">
              <a:avLst/>
            </a:prstTxWarp>
          </a:bodyPr>
          <a:lstStyle/>
          <a:p>
            <a:pPr lvl="0"/>
            <a:r>
              <a:rPr lang="en-US" altLang="en-US">
                <a:sym typeface="Arial" panose="020B0604020202020204" pitchFamily="34" charset="0"/>
              </a:rPr>
              <a:t>Click to edit Master text styles</a:t>
            </a:r>
          </a:p>
          <a:p>
            <a:pPr lvl="1"/>
            <a:r>
              <a:rPr lang="en-US" altLang="en-US">
                <a:sym typeface="Arial" panose="020B0604020202020204" pitchFamily="34" charset="0"/>
              </a:rPr>
              <a:t>Second level</a:t>
            </a:r>
          </a:p>
          <a:p>
            <a:pPr lvl="2"/>
            <a:r>
              <a:rPr lang="en-US" altLang="en-US">
                <a:sym typeface="Arial" panose="020B0604020202020204" pitchFamily="34" charset="0"/>
              </a:rPr>
              <a:t>Third level</a:t>
            </a:r>
          </a:p>
          <a:p>
            <a:pPr lvl="3"/>
            <a:r>
              <a:rPr lang="en-US" altLang="en-US">
                <a:sym typeface="Arial" panose="020B0604020202020204" pitchFamily="34" charset="0"/>
              </a:rPr>
              <a:t>Fourth level</a:t>
            </a:r>
          </a:p>
          <a:p>
            <a:pPr lvl="4"/>
            <a:r>
              <a:rPr lang="en-US" altLang="en-US">
                <a:sym typeface="Arial" panose="020B0604020202020204" pitchFamily="34" charset="0"/>
              </a:rPr>
              <a:t>Fifth level</a:t>
            </a:r>
          </a:p>
        </p:txBody>
      </p:sp>
      <p:sp>
        <p:nvSpPr>
          <p:cNvPr id="2" name="Text Box 3">
            <a:extLst>
              <a:ext uri="{FF2B5EF4-FFF2-40B4-BE49-F238E27FC236}">
                <a16:creationId xmlns:a16="http://schemas.microsoft.com/office/drawing/2014/main" id="{73A03809-81A2-6F06-22FB-402948DDACE4}"/>
              </a:ext>
            </a:extLst>
          </p:cNvPr>
          <p:cNvSpPr txBox="1">
            <a:spLocks noGrp="1" noChangeArrowheads="1"/>
          </p:cNvSpPr>
          <p:nvPr>
            <p:ph type="sldNum" sz="quarter" idx="4"/>
          </p:nvPr>
        </p:nvSpPr>
        <p:spPr bwMode="auto">
          <a:xfrm>
            <a:off x="30681613" y="19183350"/>
            <a:ext cx="1077912" cy="992188"/>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lgn="ctr" eaLnBrk="1" hangingPunct="1">
              <a:defRPr sz="4700" smtClean="0">
                <a:solidFill>
                  <a:schemeClr val="tx1"/>
                </a:solidFill>
                <a:cs typeface="Arial" panose="020B0604020202020204" pitchFamily="34" charset="0"/>
              </a:defRPr>
            </a:lvl1pPr>
          </a:lstStyle>
          <a:p>
            <a:pPr>
              <a:defRPr/>
            </a:pPr>
            <a:fld id="{561DD0BF-6BF6-DA49-AB86-E260E3032FE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ftr="0" dt="0"/>
  <p:txStyles>
    <p:titleStyle>
      <a:lvl1pPr marL="147638" indent="-147638" algn="ctr" rtl="0" eaLnBrk="0" fontAlgn="base" hangingPunct="0">
        <a:spcBef>
          <a:spcPct val="0"/>
        </a:spcBef>
        <a:spcAft>
          <a:spcPct val="0"/>
        </a:spcAft>
        <a:defRPr sz="14900">
          <a:solidFill>
            <a:schemeClr val="tx1"/>
          </a:solidFill>
          <a:latin typeface="+mj-lt"/>
          <a:ea typeface="+mj-ea"/>
          <a:cs typeface="+mj-cs"/>
          <a:sym typeface="Arial" panose="020B0604020202020204" pitchFamily="34" charset="0"/>
        </a:defRPr>
      </a:lvl1pPr>
      <a:lvl2pPr marL="147638" indent="-147638" algn="ctr" rtl="0" eaLnBrk="0" fontAlgn="base" hangingPunct="0">
        <a:spcBef>
          <a:spcPct val="0"/>
        </a:spcBef>
        <a:spcAft>
          <a:spcPct val="0"/>
        </a:spcAft>
        <a:defRPr sz="14900">
          <a:solidFill>
            <a:schemeClr val="tx1"/>
          </a:solidFill>
          <a:latin typeface="Arial" charset="0"/>
          <a:ea typeface="ヒラギノ角ゴ ProN W3" charset="0"/>
          <a:cs typeface="ヒラギノ角ゴ ProN W3" charset="0"/>
          <a:sym typeface="Arial" panose="020B0604020202020204" pitchFamily="34" charset="0"/>
        </a:defRPr>
      </a:lvl2pPr>
      <a:lvl3pPr marL="147638" indent="-147638" algn="ctr" rtl="0" eaLnBrk="0" fontAlgn="base" hangingPunct="0">
        <a:spcBef>
          <a:spcPct val="0"/>
        </a:spcBef>
        <a:spcAft>
          <a:spcPct val="0"/>
        </a:spcAft>
        <a:defRPr sz="14900">
          <a:solidFill>
            <a:schemeClr val="tx1"/>
          </a:solidFill>
          <a:latin typeface="Arial" charset="0"/>
          <a:ea typeface="ヒラギノ角ゴ ProN W3" charset="0"/>
          <a:cs typeface="ヒラギノ角ゴ ProN W3" charset="0"/>
          <a:sym typeface="Arial" panose="020B0604020202020204" pitchFamily="34" charset="0"/>
        </a:defRPr>
      </a:lvl3pPr>
      <a:lvl4pPr marL="147638" indent="-147638" algn="ctr" rtl="0" eaLnBrk="0" fontAlgn="base" hangingPunct="0">
        <a:spcBef>
          <a:spcPct val="0"/>
        </a:spcBef>
        <a:spcAft>
          <a:spcPct val="0"/>
        </a:spcAft>
        <a:defRPr sz="14900">
          <a:solidFill>
            <a:schemeClr val="tx1"/>
          </a:solidFill>
          <a:latin typeface="Arial" charset="0"/>
          <a:ea typeface="ヒラギノ角ゴ ProN W3" charset="0"/>
          <a:cs typeface="ヒラギノ角ゴ ProN W3" charset="0"/>
          <a:sym typeface="Arial" panose="020B0604020202020204" pitchFamily="34" charset="0"/>
        </a:defRPr>
      </a:lvl4pPr>
      <a:lvl5pPr marL="147638" indent="-147638" algn="ctr" rtl="0" eaLnBrk="0" fontAlgn="base" hangingPunct="0">
        <a:spcBef>
          <a:spcPct val="0"/>
        </a:spcBef>
        <a:spcAft>
          <a:spcPct val="0"/>
        </a:spcAft>
        <a:defRPr sz="14900">
          <a:solidFill>
            <a:schemeClr val="tx1"/>
          </a:solidFill>
          <a:latin typeface="Arial" charset="0"/>
          <a:ea typeface="ヒラギノ角ゴ ProN W3" charset="0"/>
          <a:cs typeface="ヒラギノ角ゴ ProN W3" charset="0"/>
          <a:sym typeface="Arial" panose="020B0604020202020204" pitchFamily="34" charset="0"/>
        </a:defRPr>
      </a:lvl5pPr>
      <a:lvl6pPr marL="733553" algn="ctr" rtl="0" fontAlgn="base">
        <a:spcBef>
          <a:spcPct val="0"/>
        </a:spcBef>
        <a:spcAft>
          <a:spcPct val="0"/>
        </a:spcAft>
        <a:defRPr sz="14976">
          <a:solidFill>
            <a:schemeClr val="tx1"/>
          </a:solidFill>
          <a:latin typeface="Arial" charset="0"/>
          <a:ea typeface="ヒラギノ角ゴ ProN W3" charset="0"/>
          <a:cs typeface="ヒラギノ角ゴ ProN W3" charset="0"/>
          <a:sym typeface="Arial" charset="0"/>
        </a:defRPr>
      </a:lvl6pPr>
      <a:lvl7pPr marL="1318769" algn="ctr" rtl="0" fontAlgn="base">
        <a:spcBef>
          <a:spcPct val="0"/>
        </a:spcBef>
        <a:spcAft>
          <a:spcPct val="0"/>
        </a:spcAft>
        <a:defRPr sz="14976">
          <a:solidFill>
            <a:schemeClr val="tx1"/>
          </a:solidFill>
          <a:latin typeface="Arial" charset="0"/>
          <a:ea typeface="ヒラギノ角ゴ ProN W3" charset="0"/>
          <a:cs typeface="ヒラギノ角ゴ ProN W3" charset="0"/>
          <a:sym typeface="Arial" charset="0"/>
        </a:defRPr>
      </a:lvl7pPr>
      <a:lvl8pPr marL="1903985" algn="ctr" rtl="0" fontAlgn="base">
        <a:spcBef>
          <a:spcPct val="0"/>
        </a:spcBef>
        <a:spcAft>
          <a:spcPct val="0"/>
        </a:spcAft>
        <a:defRPr sz="14976">
          <a:solidFill>
            <a:schemeClr val="tx1"/>
          </a:solidFill>
          <a:latin typeface="Arial" charset="0"/>
          <a:ea typeface="ヒラギノ角ゴ ProN W3" charset="0"/>
          <a:cs typeface="ヒラギノ角ゴ ProN W3" charset="0"/>
          <a:sym typeface="Arial" charset="0"/>
        </a:defRPr>
      </a:lvl8pPr>
      <a:lvl9pPr marL="2489201" algn="ctr" rtl="0" fontAlgn="base">
        <a:spcBef>
          <a:spcPct val="0"/>
        </a:spcBef>
        <a:spcAft>
          <a:spcPct val="0"/>
        </a:spcAft>
        <a:defRPr sz="14976">
          <a:solidFill>
            <a:schemeClr val="tx1"/>
          </a:solidFill>
          <a:latin typeface="Arial" charset="0"/>
          <a:ea typeface="ヒラギノ角ゴ ProN W3" charset="0"/>
          <a:cs typeface="ヒラギノ角ゴ ProN W3" charset="0"/>
          <a:sym typeface="Arial" charset="0"/>
        </a:defRPr>
      </a:lvl9pPr>
    </p:titleStyle>
    <p:bodyStyle>
      <a:lvl1pPr marL="1317625" indent="-1169988" algn="l" rtl="0" eaLnBrk="0" fontAlgn="base" hangingPunct="0">
        <a:spcBef>
          <a:spcPts val="2563"/>
        </a:spcBef>
        <a:spcAft>
          <a:spcPct val="0"/>
        </a:spcAft>
        <a:buSzPct val="100000"/>
        <a:buFont typeface="Arial" panose="020B0604020202020204" pitchFamily="34" charset="0"/>
        <a:buChar char="•"/>
        <a:defRPr sz="10800">
          <a:solidFill>
            <a:schemeClr val="tx1"/>
          </a:solidFill>
          <a:latin typeface="+mn-lt"/>
          <a:ea typeface="+mn-ea"/>
          <a:cs typeface="+mn-cs"/>
          <a:sym typeface="Arial" panose="020B0604020202020204" pitchFamily="34" charset="0"/>
        </a:defRPr>
      </a:lvl1pPr>
      <a:lvl2pPr marL="2519363" indent="-973138" algn="l" rtl="0" eaLnBrk="0" fontAlgn="base" hangingPunct="0">
        <a:spcBef>
          <a:spcPts val="2175"/>
        </a:spcBef>
        <a:spcAft>
          <a:spcPct val="0"/>
        </a:spcAft>
        <a:buSzPct val="100000"/>
        <a:buFont typeface="Arial" panose="020B0604020202020204" pitchFamily="34" charset="0"/>
        <a:buChar char="–"/>
        <a:defRPr sz="9600">
          <a:solidFill>
            <a:schemeClr val="tx1"/>
          </a:solidFill>
          <a:latin typeface="+mn-lt"/>
          <a:ea typeface="+mn-ea"/>
          <a:cs typeface="+mn-cs"/>
          <a:sym typeface="Arial" panose="020B0604020202020204" pitchFamily="34" charset="0"/>
        </a:defRPr>
      </a:lvl2pPr>
      <a:lvl3pPr marL="3886200" indent="-779463" algn="l" rtl="0" eaLnBrk="0" fontAlgn="base" hangingPunct="0">
        <a:spcBef>
          <a:spcPts val="1925"/>
        </a:spcBef>
        <a:spcAft>
          <a:spcPct val="0"/>
        </a:spcAft>
        <a:buSzPct val="100000"/>
        <a:buFont typeface="Arial" panose="020B0604020202020204" pitchFamily="34" charset="0"/>
        <a:buChar char="•"/>
        <a:defRPr sz="8100">
          <a:solidFill>
            <a:schemeClr val="tx1"/>
          </a:solidFill>
          <a:latin typeface="+mn-lt"/>
          <a:ea typeface="+mn-ea"/>
          <a:cs typeface="+mn-cs"/>
          <a:sym typeface="Arial" panose="020B0604020202020204" pitchFamily="34" charset="0"/>
        </a:defRPr>
      </a:lvl3pPr>
      <a:lvl4pPr marL="5446713" indent="-779463" algn="l" rtl="0" eaLnBrk="0" fontAlgn="base" hangingPunct="0">
        <a:spcBef>
          <a:spcPts val="1538"/>
        </a:spcBef>
        <a:spcAft>
          <a:spcPct val="0"/>
        </a:spcAft>
        <a:buSzPct val="100000"/>
        <a:buFont typeface="Arial" panose="020B0604020202020204" pitchFamily="34" charset="0"/>
        <a:buChar char="–"/>
        <a:defRPr sz="6700">
          <a:solidFill>
            <a:schemeClr val="tx1"/>
          </a:solidFill>
          <a:latin typeface="+mn-lt"/>
          <a:ea typeface="+mn-ea"/>
          <a:cs typeface="+mn-cs"/>
          <a:sym typeface="Arial" panose="020B0604020202020204" pitchFamily="34" charset="0"/>
        </a:defRPr>
      </a:lvl4pPr>
      <a:lvl5pPr marL="7007225" indent="-779463" algn="l" rtl="0" eaLnBrk="0" fontAlgn="base" hangingPunct="0">
        <a:spcBef>
          <a:spcPts val="1538"/>
        </a:spcBef>
        <a:spcAft>
          <a:spcPct val="0"/>
        </a:spcAft>
        <a:buSzPct val="100000"/>
        <a:buFont typeface="Arial" panose="020B0604020202020204" pitchFamily="34" charset="0"/>
        <a:buChar char="»"/>
        <a:defRPr sz="6700">
          <a:solidFill>
            <a:schemeClr val="tx1"/>
          </a:solidFill>
          <a:latin typeface="+mn-lt"/>
          <a:ea typeface="+mn-ea"/>
          <a:cs typeface="+mn-cs"/>
          <a:sym typeface="Arial" panose="020B0604020202020204" pitchFamily="34" charset="0"/>
        </a:defRPr>
      </a:lvl5pPr>
      <a:lvl6pPr marL="7593585" indent="-780288" algn="l" rtl="0" fontAlgn="base">
        <a:spcBef>
          <a:spcPts val="1536"/>
        </a:spcBef>
        <a:spcAft>
          <a:spcPct val="0"/>
        </a:spcAft>
        <a:buSzPct val="100000"/>
        <a:buFont typeface="Arial" charset="0"/>
        <a:buChar char="»"/>
        <a:defRPr sz="6784">
          <a:solidFill>
            <a:schemeClr val="tx1"/>
          </a:solidFill>
          <a:latin typeface="+mn-lt"/>
          <a:ea typeface="+mn-ea"/>
          <a:cs typeface="+mn-cs"/>
          <a:sym typeface="Arial" charset="0"/>
        </a:defRPr>
      </a:lvl6pPr>
      <a:lvl7pPr marL="8178801" indent="-780288" algn="l" rtl="0" fontAlgn="base">
        <a:spcBef>
          <a:spcPts val="1536"/>
        </a:spcBef>
        <a:spcAft>
          <a:spcPct val="0"/>
        </a:spcAft>
        <a:buSzPct val="100000"/>
        <a:buFont typeface="Arial" charset="0"/>
        <a:buChar char="»"/>
        <a:defRPr sz="6784">
          <a:solidFill>
            <a:schemeClr val="tx1"/>
          </a:solidFill>
          <a:latin typeface="+mn-lt"/>
          <a:ea typeface="+mn-ea"/>
          <a:cs typeface="+mn-cs"/>
          <a:sym typeface="Arial" charset="0"/>
        </a:defRPr>
      </a:lvl7pPr>
      <a:lvl8pPr marL="8764017" indent="-780288" algn="l" rtl="0" fontAlgn="base">
        <a:spcBef>
          <a:spcPts val="1536"/>
        </a:spcBef>
        <a:spcAft>
          <a:spcPct val="0"/>
        </a:spcAft>
        <a:buSzPct val="100000"/>
        <a:buFont typeface="Arial" charset="0"/>
        <a:buChar char="»"/>
        <a:defRPr sz="6784">
          <a:solidFill>
            <a:schemeClr val="tx1"/>
          </a:solidFill>
          <a:latin typeface="+mn-lt"/>
          <a:ea typeface="+mn-ea"/>
          <a:cs typeface="+mn-cs"/>
          <a:sym typeface="Arial" charset="0"/>
        </a:defRPr>
      </a:lvl8pPr>
      <a:lvl9pPr marL="9349233" indent="-780288" algn="l" rtl="0" fontAlgn="base">
        <a:spcBef>
          <a:spcPts val="1536"/>
        </a:spcBef>
        <a:spcAft>
          <a:spcPct val="0"/>
        </a:spcAft>
        <a:buSzPct val="100000"/>
        <a:buFont typeface="Arial" charset="0"/>
        <a:buChar char="»"/>
        <a:defRPr sz="6784">
          <a:solidFill>
            <a:schemeClr val="tx1"/>
          </a:solidFill>
          <a:latin typeface="+mn-lt"/>
          <a:ea typeface="+mn-ea"/>
          <a:cs typeface="+mn-cs"/>
          <a:sym typeface="Arial" charset="0"/>
        </a:defRPr>
      </a:lvl9pPr>
    </p:bodyStyle>
    <p:otherStyle>
      <a:defPPr>
        <a:defRPr lang="en-US"/>
      </a:defPPr>
      <a:lvl1pPr marL="0" algn="l" defTabSz="1170432" rtl="0" eaLnBrk="1" latinLnBrk="0" hangingPunct="1">
        <a:defRPr sz="2304" kern="1200">
          <a:solidFill>
            <a:schemeClr val="tx1"/>
          </a:solidFill>
          <a:latin typeface="+mn-lt"/>
          <a:ea typeface="+mn-ea"/>
          <a:cs typeface="+mn-cs"/>
        </a:defRPr>
      </a:lvl1pPr>
      <a:lvl2pPr marL="585216" algn="l" defTabSz="1170432" rtl="0" eaLnBrk="1" latinLnBrk="0" hangingPunct="1">
        <a:defRPr sz="2304" kern="1200">
          <a:solidFill>
            <a:schemeClr val="tx1"/>
          </a:solidFill>
          <a:latin typeface="+mn-lt"/>
          <a:ea typeface="+mn-ea"/>
          <a:cs typeface="+mn-cs"/>
        </a:defRPr>
      </a:lvl2pPr>
      <a:lvl3pPr marL="1170432" algn="l" defTabSz="1170432" rtl="0" eaLnBrk="1" latinLnBrk="0" hangingPunct="1">
        <a:defRPr sz="2304" kern="1200">
          <a:solidFill>
            <a:schemeClr val="tx1"/>
          </a:solidFill>
          <a:latin typeface="+mn-lt"/>
          <a:ea typeface="+mn-ea"/>
          <a:cs typeface="+mn-cs"/>
        </a:defRPr>
      </a:lvl3pPr>
      <a:lvl4pPr marL="1755648" algn="l" defTabSz="1170432" rtl="0" eaLnBrk="1" latinLnBrk="0" hangingPunct="1">
        <a:defRPr sz="2304" kern="1200">
          <a:solidFill>
            <a:schemeClr val="tx1"/>
          </a:solidFill>
          <a:latin typeface="+mn-lt"/>
          <a:ea typeface="+mn-ea"/>
          <a:cs typeface="+mn-cs"/>
        </a:defRPr>
      </a:lvl4pPr>
      <a:lvl5pPr marL="2340864" algn="l" defTabSz="1170432" rtl="0" eaLnBrk="1" latinLnBrk="0" hangingPunct="1">
        <a:defRPr sz="2304" kern="1200">
          <a:solidFill>
            <a:schemeClr val="tx1"/>
          </a:solidFill>
          <a:latin typeface="+mn-lt"/>
          <a:ea typeface="+mn-ea"/>
          <a:cs typeface="+mn-cs"/>
        </a:defRPr>
      </a:lvl5pPr>
      <a:lvl6pPr marL="2926080" algn="l" defTabSz="1170432" rtl="0" eaLnBrk="1" latinLnBrk="0" hangingPunct="1">
        <a:defRPr sz="2304" kern="1200">
          <a:solidFill>
            <a:schemeClr val="tx1"/>
          </a:solidFill>
          <a:latin typeface="+mn-lt"/>
          <a:ea typeface="+mn-ea"/>
          <a:cs typeface="+mn-cs"/>
        </a:defRPr>
      </a:lvl6pPr>
      <a:lvl7pPr marL="3511296" algn="l" defTabSz="1170432" rtl="0" eaLnBrk="1" latinLnBrk="0" hangingPunct="1">
        <a:defRPr sz="2304" kern="1200">
          <a:solidFill>
            <a:schemeClr val="tx1"/>
          </a:solidFill>
          <a:latin typeface="+mn-lt"/>
          <a:ea typeface="+mn-ea"/>
          <a:cs typeface="+mn-cs"/>
        </a:defRPr>
      </a:lvl7pPr>
      <a:lvl8pPr marL="4096512" algn="l" defTabSz="1170432" rtl="0" eaLnBrk="1" latinLnBrk="0" hangingPunct="1">
        <a:defRPr sz="2304" kern="1200">
          <a:solidFill>
            <a:schemeClr val="tx1"/>
          </a:solidFill>
          <a:latin typeface="+mn-lt"/>
          <a:ea typeface="+mn-ea"/>
          <a:cs typeface="+mn-cs"/>
        </a:defRPr>
      </a:lvl8pPr>
      <a:lvl9pPr marL="4681728" algn="l" defTabSz="1170432" rtl="0" eaLnBrk="1" latinLnBrk="0" hangingPunct="1">
        <a:defRPr sz="230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png"/><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jpeg"/><Relationship Id="rId9"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5">
            <a:extLst>
              <a:ext uri="{FF2B5EF4-FFF2-40B4-BE49-F238E27FC236}">
                <a16:creationId xmlns:a16="http://schemas.microsoft.com/office/drawing/2014/main" id="{5315ABB9-09EC-9E36-EA2D-084A015B94F1}"/>
              </a:ext>
            </a:extLst>
          </p:cNvPr>
          <p:cNvSpPr>
            <a:spLocks/>
          </p:cNvSpPr>
          <p:nvPr/>
        </p:nvSpPr>
        <p:spPr bwMode="auto">
          <a:xfrm>
            <a:off x="4863306" y="585788"/>
            <a:ext cx="23200569" cy="1974850"/>
          </a:xfrm>
          <a:prstGeom prst="rect">
            <a:avLst/>
          </a:prstGeom>
          <a:noFill/>
          <a:ln>
            <a:noFill/>
          </a:ln>
        </p:spPr>
        <p:txBody>
          <a:bodyPr lIns="32512" tIns="32512" rIns="75850" bIns="32512"/>
          <a:lstStyle/>
          <a:p>
            <a:pPr marL="10161" algn="ctr" eaLnBrk="1" hangingPunct="1">
              <a:lnSpc>
                <a:spcPts val="8064"/>
              </a:lnSpc>
              <a:defRPr/>
            </a:pPr>
            <a:r>
              <a:rPr lang="en-US" dirty="0">
                <a:solidFill>
                  <a:schemeClr val="tx1"/>
                </a:solidFill>
                <a:latin typeface="Arial Bold" charset="0"/>
                <a:ea typeface="ヒラギノ角ゴ ProN W3" charset="0"/>
                <a:cs typeface="Arial Italic" charset="0"/>
                <a:sym typeface="Arial Bold" charset="0"/>
              </a:rPr>
              <a:t>Central Adrenal Insufficiency caused by a Leydig Cell Tumor Producing 17-Hydroxyprogesterone</a:t>
            </a:r>
            <a:endParaRPr lang="en-US" dirty="0">
              <a:solidFill>
                <a:schemeClr val="tx1"/>
              </a:solidFill>
              <a:latin typeface="+mj-lt"/>
              <a:ea typeface="ヒラギノ角ゴ ProN W3" charset="0"/>
              <a:cs typeface="Arial Italic" charset="0"/>
              <a:sym typeface="Arial Italic" charset="0"/>
            </a:endParaRPr>
          </a:p>
        </p:txBody>
      </p:sp>
      <p:grpSp>
        <p:nvGrpSpPr>
          <p:cNvPr id="3077" name="Group 9">
            <a:extLst>
              <a:ext uri="{FF2B5EF4-FFF2-40B4-BE49-F238E27FC236}">
                <a16:creationId xmlns:a16="http://schemas.microsoft.com/office/drawing/2014/main" id="{AC7ED8A6-5F7C-F981-AE26-D0413DD3B934}"/>
              </a:ext>
            </a:extLst>
          </p:cNvPr>
          <p:cNvGrpSpPr>
            <a:grpSpLocks/>
          </p:cNvGrpSpPr>
          <p:nvPr/>
        </p:nvGrpSpPr>
        <p:grpSpPr bwMode="auto">
          <a:xfrm>
            <a:off x="824705" y="3578129"/>
            <a:ext cx="9220201" cy="936625"/>
            <a:chOff x="0" y="0"/>
            <a:chExt cx="4440" cy="460"/>
          </a:xfrm>
        </p:grpSpPr>
        <p:sp>
          <p:nvSpPr>
            <p:cNvPr id="3107" name="Rectangle 7">
              <a:extLst>
                <a:ext uri="{FF2B5EF4-FFF2-40B4-BE49-F238E27FC236}">
                  <a16:creationId xmlns:a16="http://schemas.microsoft.com/office/drawing/2014/main" id="{FD3D6B69-BD97-6502-F196-DE9E9DE51375}"/>
                </a:ext>
              </a:extLst>
            </p:cNvPr>
            <p:cNvSpPr>
              <a:spLocks/>
            </p:cNvSpPr>
            <p:nvPr/>
          </p:nvSpPr>
          <p:spPr bwMode="auto">
            <a:xfrm>
              <a:off x="46" y="0"/>
              <a:ext cx="4205" cy="460"/>
            </a:xfrm>
            <a:prstGeom prst="rect">
              <a:avLst/>
            </a:prstGeom>
            <a:solidFill>
              <a:srgbClr val="C50B24"/>
            </a:solidFill>
            <a:ln>
              <a:noFill/>
            </a:ln>
          </p:spPr>
          <p:txBody>
            <a:bodyPr lIns="0" tIns="0" rIns="0" bIns="0"/>
            <a:lstStyle>
              <a:lvl1pPr>
                <a:spcBef>
                  <a:spcPts val="2000"/>
                </a:spcBef>
                <a:buSzPct val="100000"/>
                <a:buFont typeface="Arial" panose="020B0604020202020204" pitchFamily="34" charset="0"/>
                <a:buChar char="•"/>
                <a:defRPr sz="8500">
                  <a:solidFill>
                    <a:schemeClr val="tx1"/>
                  </a:solidFill>
                  <a:latin typeface="Arial" panose="020B0604020202020204" pitchFamily="34" charset="0"/>
                  <a:ea typeface="ヒラギノ角ゴ ProN W3" pitchFamily="-84" charset="-128"/>
                  <a:sym typeface="Arial" panose="020B0604020202020204" pitchFamily="34" charset="0"/>
                </a:defRPr>
              </a:lvl1pPr>
              <a:lvl2pPr marL="742950" indent="-285750">
                <a:spcBef>
                  <a:spcPts val="1700"/>
                </a:spcBef>
                <a:buSzPct val="100000"/>
                <a:buFont typeface="Arial" panose="020B0604020202020204" pitchFamily="34" charset="0"/>
                <a:buChar char="–"/>
                <a:defRPr sz="7500">
                  <a:solidFill>
                    <a:schemeClr val="tx1"/>
                  </a:solidFill>
                  <a:latin typeface="Arial" panose="020B0604020202020204" pitchFamily="34" charset="0"/>
                  <a:ea typeface="ヒラギノ角ゴ ProN W3" pitchFamily="-84" charset="-128"/>
                  <a:sym typeface="Arial" panose="020B0604020202020204" pitchFamily="34" charset="0"/>
                </a:defRPr>
              </a:lvl2pPr>
              <a:lvl3pPr marL="1143000" indent="-228600">
                <a:spcBef>
                  <a:spcPts val="1500"/>
                </a:spcBef>
                <a:buSzPct val="100000"/>
                <a:buFont typeface="Arial" panose="020B0604020202020204" pitchFamily="34" charset="0"/>
                <a:buChar char="•"/>
                <a:defRPr sz="6400">
                  <a:solidFill>
                    <a:schemeClr val="tx1"/>
                  </a:solidFill>
                  <a:latin typeface="Arial" panose="020B0604020202020204" pitchFamily="34" charset="0"/>
                  <a:ea typeface="ヒラギノ角ゴ ProN W3" pitchFamily="-84" charset="-128"/>
                  <a:sym typeface="Arial" panose="020B0604020202020204" pitchFamily="34" charset="0"/>
                </a:defRPr>
              </a:lvl3pPr>
              <a:lvl4pPr marL="1600200" indent="-228600">
                <a:spcBef>
                  <a:spcPts val="1200"/>
                </a:spcBef>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4pPr>
              <a:lvl5pPr marL="2057400" indent="-228600">
                <a:spcBef>
                  <a:spcPts val="1200"/>
                </a:spcBef>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5pPr>
              <a:lvl6pPr marL="25146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6pPr>
              <a:lvl7pPr marL="29718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7pPr>
              <a:lvl8pPr marL="34290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8pPr>
              <a:lvl9pPr marL="38862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9pPr>
            </a:lstStyle>
            <a:p>
              <a:pPr eaLnBrk="1" hangingPunct="1">
                <a:spcBef>
                  <a:spcPct val="0"/>
                </a:spcBef>
                <a:buSzTx/>
                <a:buFontTx/>
                <a:buNone/>
                <a:defRPr/>
              </a:pPr>
              <a:endParaRPr lang="en-US" altLang="en-US" sz="7680">
                <a:solidFill>
                  <a:srgbClr val="000000"/>
                </a:solidFill>
              </a:endParaRPr>
            </a:p>
          </p:txBody>
        </p:sp>
        <p:sp>
          <p:nvSpPr>
            <p:cNvPr id="3108" name="Rectangle 8">
              <a:extLst>
                <a:ext uri="{FF2B5EF4-FFF2-40B4-BE49-F238E27FC236}">
                  <a16:creationId xmlns:a16="http://schemas.microsoft.com/office/drawing/2014/main" id="{A2D4DEC5-76A5-BD32-DC72-7F81DB59F502}"/>
                </a:ext>
              </a:extLst>
            </p:cNvPr>
            <p:cNvSpPr>
              <a:spLocks/>
            </p:cNvSpPr>
            <p:nvPr/>
          </p:nvSpPr>
          <p:spPr bwMode="auto">
            <a:xfrm>
              <a:off x="0" y="102"/>
              <a:ext cx="4440" cy="272"/>
            </a:xfrm>
            <a:prstGeom prst="rect">
              <a:avLst/>
            </a:prstGeom>
            <a:noFill/>
            <a:ln>
              <a:noFill/>
            </a:ln>
          </p:spPr>
          <p:txBody>
            <a:bodyPr lIns="32512" tIns="32512" rIns="75850" bIns="32512"/>
            <a:lstStyle>
              <a:lvl1pPr marL="7938">
                <a:spcBef>
                  <a:spcPts val="2000"/>
                </a:spcBef>
                <a:buSzPct val="100000"/>
                <a:buFont typeface="Arial" panose="020B0604020202020204" pitchFamily="34" charset="0"/>
                <a:buChar char="•"/>
                <a:defRPr sz="8500">
                  <a:solidFill>
                    <a:schemeClr val="tx1"/>
                  </a:solidFill>
                  <a:latin typeface="Arial" panose="020B0604020202020204" pitchFamily="34" charset="0"/>
                  <a:ea typeface="ヒラギノ角ゴ ProN W3" pitchFamily="-84" charset="-128"/>
                  <a:sym typeface="Arial" panose="020B0604020202020204" pitchFamily="34" charset="0"/>
                </a:defRPr>
              </a:lvl1pPr>
              <a:lvl2pPr marL="742950" indent="-285750">
                <a:spcBef>
                  <a:spcPts val="1700"/>
                </a:spcBef>
                <a:buSzPct val="100000"/>
                <a:buFont typeface="Arial" panose="020B0604020202020204" pitchFamily="34" charset="0"/>
                <a:buChar char="–"/>
                <a:defRPr sz="7500">
                  <a:solidFill>
                    <a:schemeClr val="tx1"/>
                  </a:solidFill>
                  <a:latin typeface="Arial" panose="020B0604020202020204" pitchFamily="34" charset="0"/>
                  <a:ea typeface="ヒラギノ角ゴ ProN W3" pitchFamily="-84" charset="-128"/>
                  <a:sym typeface="Arial" panose="020B0604020202020204" pitchFamily="34" charset="0"/>
                </a:defRPr>
              </a:lvl2pPr>
              <a:lvl3pPr marL="1143000" indent="-228600">
                <a:spcBef>
                  <a:spcPts val="1500"/>
                </a:spcBef>
                <a:buSzPct val="100000"/>
                <a:buFont typeface="Arial" panose="020B0604020202020204" pitchFamily="34" charset="0"/>
                <a:buChar char="•"/>
                <a:defRPr sz="6400">
                  <a:solidFill>
                    <a:schemeClr val="tx1"/>
                  </a:solidFill>
                  <a:latin typeface="Arial" panose="020B0604020202020204" pitchFamily="34" charset="0"/>
                  <a:ea typeface="ヒラギノ角ゴ ProN W3" pitchFamily="-84" charset="-128"/>
                  <a:sym typeface="Arial" panose="020B0604020202020204" pitchFamily="34" charset="0"/>
                </a:defRPr>
              </a:lvl3pPr>
              <a:lvl4pPr marL="1600200" indent="-228600">
                <a:spcBef>
                  <a:spcPts val="1200"/>
                </a:spcBef>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4pPr>
              <a:lvl5pPr marL="2057400" indent="-228600">
                <a:spcBef>
                  <a:spcPts val="1200"/>
                </a:spcBef>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5pPr>
              <a:lvl6pPr marL="25146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6pPr>
              <a:lvl7pPr marL="29718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7pPr>
              <a:lvl8pPr marL="34290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8pPr>
              <a:lvl9pPr marL="38862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9pPr>
            </a:lstStyle>
            <a:p>
              <a:pPr algn="ctr" eaLnBrk="1" hangingPunct="1">
                <a:spcBef>
                  <a:spcPts val="1984"/>
                </a:spcBef>
                <a:buSzTx/>
                <a:buFont typeface="Arial" panose="020B0604020202020204" pitchFamily="34" charset="0"/>
                <a:buNone/>
                <a:defRPr/>
              </a:pPr>
              <a:r>
                <a:rPr lang="en-US" altLang="en-US" sz="3328" dirty="0">
                  <a:solidFill>
                    <a:srgbClr val="FFFFFF"/>
                  </a:solidFill>
                  <a:latin typeface="Arial Bold" panose="020B0704020202020204" pitchFamily="34" charset="0"/>
                  <a:cs typeface="Arial Bold" panose="020B0704020202020204" pitchFamily="34" charset="0"/>
                  <a:sym typeface="Arial Bold" panose="020B0704020202020204" pitchFamily="34" charset="0"/>
                </a:rPr>
                <a:t>CASE PRESENTATION</a:t>
              </a:r>
            </a:p>
          </p:txBody>
        </p:sp>
      </p:grpSp>
      <p:grpSp>
        <p:nvGrpSpPr>
          <p:cNvPr id="3080" name="Group 16">
            <a:extLst>
              <a:ext uri="{FF2B5EF4-FFF2-40B4-BE49-F238E27FC236}">
                <a16:creationId xmlns:a16="http://schemas.microsoft.com/office/drawing/2014/main" id="{9BFCEF22-4972-C8EB-794B-DFB7C47CF249}"/>
              </a:ext>
            </a:extLst>
          </p:cNvPr>
          <p:cNvGrpSpPr>
            <a:grpSpLocks/>
          </p:cNvGrpSpPr>
          <p:nvPr/>
        </p:nvGrpSpPr>
        <p:grpSpPr bwMode="auto">
          <a:xfrm>
            <a:off x="27968340" y="14308674"/>
            <a:ext cx="8841214" cy="936625"/>
            <a:chOff x="0" y="0"/>
            <a:chExt cx="4288" cy="410"/>
          </a:xfrm>
        </p:grpSpPr>
        <p:sp>
          <p:nvSpPr>
            <p:cNvPr id="3103" name="Rectangle 14">
              <a:extLst>
                <a:ext uri="{FF2B5EF4-FFF2-40B4-BE49-F238E27FC236}">
                  <a16:creationId xmlns:a16="http://schemas.microsoft.com/office/drawing/2014/main" id="{6045FCA1-77C4-3E60-91DB-89CE10F689C2}"/>
                </a:ext>
              </a:extLst>
            </p:cNvPr>
            <p:cNvSpPr>
              <a:spLocks/>
            </p:cNvSpPr>
            <p:nvPr/>
          </p:nvSpPr>
          <p:spPr bwMode="auto">
            <a:xfrm>
              <a:off x="64" y="0"/>
              <a:ext cx="4206" cy="410"/>
            </a:xfrm>
            <a:prstGeom prst="rect">
              <a:avLst/>
            </a:prstGeom>
            <a:solidFill>
              <a:srgbClr val="C50B24"/>
            </a:solidFill>
            <a:ln>
              <a:noFill/>
            </a:ln>
          </p:spPr>
          <p:txBody>
            <a:bodyPr lIns="0" tIns="0" rIns="0" bIns="0"/>
            <a:lstStyle>
              <a:lvl1pPr>
                <a:spcBef>
                  <a:spcPts val="2000"/>
                </a:spcBef>
                <a:buSzPct val="100000"/>
                <a:buFont typeface="Arial" panose="020B0604020202020204" pitchFamily="34" charset="0"/>
                <a:buChar char="•"/>
                <a:defRPr sz="8500">
                  <a:solidFill>
                    <a:schemeClr val="tx1"/>
                  </a:solidFill>
                  <a:latin typeface="Arial" panose="020B0604020202020204" pitchFamily="34" charset="0"/>
                  <a:ea typeface="ヒラギノ角ゴ ProN W3" pitchFamily="-84" charset="-128"/>
                  <a:sym typeface="Arial" panose="020B0604020202020204" pitchFamily="34" charset="0"/>
                </a:defRPr>
              </a:lvl1pPr>
              <a:lvl2pPr marL="742950" indent="-285750">
                <a:spcBef>
                  <a:spcPts val="1700"/>
                </a:spcBef>
                <a:buSzPct val="100000"/>
                <a:buFont typeface="Arial" panose="020B0604020202020204" pitchFamily="34" charset="0"/>
                <a:buChar char="–"/>
                <a:defRPr sz="7500">
                  <a:solidFill>
                    <a:schemeClr val="tx1"/>
                  </a:solidFill>
                  <a:latin typeface="Arial" panose="020B0604020202020204" pitchFamily="34" charset="0"/>
                  <a:ea typeface="ヒラギノ角ゴ ProN W3" pitchFamily="-84" charset="-128"/>
                  <a:sym typeface="Arial" panose="020B0604020202020204" pitchFamily="34" charset="0"/>
                </a:defRPr>
              </a:lvl2pPr>
              <a:lvl3pPr marL="1143000" indent="-228600">
                <a:spcBef>
                  <a:spcPts val="1500"/>
                </a:spcBef>
                <a:buSzPct val="100000"/>
                <a:buFont typeface="Arial" panose="020B0604020202020204" pitchFamily="34" charset="0"/>
                <a:buChar char="•"/>
                <a:defRPr sz="6400">
                  <a:solidFill>
                    <a:schemeClr val="tx1"/>
                  </a:solidFill>
                  <a:latin typeface="Arial" panose="020B0604020202020204" pitchFamily="34" charset="0"/>
                  <a:ea typeface="ヒラギノ角ゴ ProN W3" pitchFamily="-84" charset="-128"/>
                  <a:sym typeface="Arial" panose="020B0604020202020204" pitchFamily="34" charset="0"/>
                </a:defRPr>
              </a:lvl3pPr>
              <a:lvl4pPr marL="1600200" indent="-228600">
                <a:spcBef>
                  <a:spcPts val="1200"/>
                </a:spcBef>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4pPr>
              <a:lvl5pPr marL="2057400" indent="-228600">
                <a:spcBef>
                  <a:spcPts val="1200"/>
                </a:spcBef>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5pPr>
              <a:lvl6pPr marL="25146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6pPr>
              <a:lvl7pPr marL="29718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7pPr>
              <a:lvl8pPr marL="34290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8pPr>
              <a:lvl9pPr marL="38862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9pPr>
            </a:lstStyle>
            <a:p>
              <a:pPr eaLnBrk="1" hangingPunct="1">
                <a:spcBef>
                  <a:spcPct val="0"/>
                </a:spcBef>
                <a:buSzTx/>
                <a:buFontTx/>
                <a:buNone/>
                <a:defRPr/>
              </a:pPr>
              <a:endParaRPr lang="en-US" altLang="en-US" sz="7680">
                <a:solidFill>
                  <a:srgbClr val="000000"/>
                </a:solidFill>
              </a:endParaRPr>
            </a:p>
          </p:txBody>
        </p:sp>
        <p:sp>
          <p:nvSpPr>
            <p:cNvPr id="3104" name="Rectangle 15">
              <a:extLst>
                <a:ext uri="{FF2B5EF4-FFF2-40B4-BE49-F238E27FC236}">
                  <a16:creationId xmlns:a16="http://schemas.microsoft.com/office/drawing/2014/main" id="{8303CF56-E9DB-D07C-6A1D-E804A5F580C3}"/>
                </a:ext>
              </a:extLst>
            </p:cNvPr>
            <p:cNvSpPr>
              <a:spLocks/>
            </p:cNvSpPr>
            <p:nvPr/>
          </p:nvSpPr>
          <p:spPr bwMode="auto">
            <a:xfrm>
              <a:off x="0" y="66"/>
              <a:ext cx="4288" cy="272"/>
            </a:xfrm>
            <a:prstGeom prst="rect">
              <a:avLst/>
            </a:prstGeom>
            <a:noFill/>
            <a:ln>
              <a:noFill/>
            </a:ln>
          </p:spPr>
          <p:txBody>
            <a:bodyPr lIns="32512" tIns="32512" rIns="75850" bIns="32512"/>
            <a:lstStyle>
              <a:lvl1pPr marL="7938">
                <a:spcBef>
                  <a:spcPts val="2000"/>
                </a:spcBef>
                <a:buSzPct val="100000"/>
                <a:buFont typeface="Arial" panose="020B0604020202020204" pitchFamily="34" charset="0"/>
                <a:buChar char="•"/>
                <a:defRPr sz="8500">
                  <a:solidFill>
                    <a:schemeClr val="tx1"/>
                  </a:solidFill>
                  <a:latin typeface="Arial" panose="020B0604020202020204" pitchFamily="34" charset="0"/>
                  <a:ea typeface="ヒラギノ角ゴ ProN W3" pitchFamily="-84" charset="-128"/>
                  <a:sym typeface="Arial" panose="020B0604020202020204" pitchFamily="34" charset="0"/>
                </a:defRPr>
              </a:lvl1pPr>
              <a:lvl2pPr marL="742950" indent="-285750">
                <a:spcBef>
                  <a:spcPts val="1700"/>
                </a:spcBef>
                <a:buSzPct val="100000"/>
                <a:buFont typeface="Arial" panose="020B0604020202020204" pitchFamily="34" charset="0"/>
                <a:buChar char="–"/>
                <a:defRPr sz="7500">
                  <a:solidFill>
                    <a:schemeClr val="tx1"/>
                  </a:solidFill>
                  <a:latin typeface="Arial" panose="020B0604020202020204" pitchFamily="34" charset="0"/>
                  <a:ea typeface="ヒラギノ角ゴ ProN W3" pitchFamily="-84" charset="-128"/>
                  <a:sym typeface="Arial" panose="020B0604020202020204" pitchFamily="34" charset="0"/>
                </a:defRPr>
              </a:lvl2pPr>
              <a:lvl3pPr marL="1143000" indent="-228600">
                <a:spcBef>
                  <a:spcPts val="1500"/>
                </a:spcBef>
                <a:buSzPct val="100000"/>
                <a:buFont typeface="Arial" panose="020B0604020202020204" pitchFamily="34" charset="0"/>
                <a:buChar char="•"/>
                <a:defRPr sz="6400">
                  <a:solidFill>
                    <a:schemeClr val="tx1"/>
                  </a:solidFill>
                  <a:latin typeface="Arial" panose="020B0604020202020204" pitchFamily="34" charset="0"/>
                  <a:ea typeface="ヒラギノ角ゴ ProN W3" pitchFamily="-84" charset="-128"/>
                  <a:sym typeface="Arial" panose="020B0604020202020204" pitchFamily="34" charset="0"/>
                </a:defRPr>
              </a:lvl3pPr>
              <a:lvl4pPr marL="1600200" indent="-228600">
                <a:spcBef>
                  <a:spcPts val="1200"/>
                </a:spcBef>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4pPr>
              <a:lvl5pPr marL="2057400" indent="-228600">
                <a:spcBef>
                  <a:spcPts val="1200"/>
                </a:spcBef>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5pPr>
              <a:lvl6pPr marL="25146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6pPr>
              <a:lvl7pPr marL="29718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7pPr>
              <a:lvl8pPr marL="34290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8pPr>
              <a:lvl9pPr marL="38862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9pPr>
            </a:lstStyle>
            <a:p>
              <a:pPr algn="ctr" eaLnBrk="1" hangingPunct="1">
                <a:spcBef>
                  <a:spcPts val="1984"/>
                </a:spcBef>
                <a:buSzTx/>
                <a:buFont typeface="Arial" panose="020B0604020202020204" pitchFamily="34" charset="0"/>
                <a:buNone/>
                <a:defRPr/>
              </a:pPr>
              <a:r>
                <a:rPr lang="en-US" altLang="en-US" sz="3328" dirty="0">
                  <a:solidFill>
                    <a:srgbClr val="FFFFFF"/>
                  </a:solidFill>
                  <a:latin typeface="Arial Bold" panose="020B0704020202020204" pitchFamily="34" charset="0"/>
                  <a:cs typeface="Arial Bold" panose="020B0704020202020204" pitchFamily="34" charset="0"/>
                  <a:sym typeface="Arial Bold" panose="020B0704020202020204" pitchFamily="34" charset="0"/>
                </a:rPr>
                <a:t>CONCLUSION</a:t>
              </a:r>
            </a:p>
          </p:txBody>
        </p:sp>
      </p:grpSp>
      <p:grpSp>
        <p:nvGrpSpPr>
          <p:cNvPr id="3081" name="Group 21">
            <a:extLst>
              <a:ext uri="{FF2B5EF4-FFF2-40B4-BE49-F238E27FC236}">
                <a16:creationId xmlns:a16="http://schemas.microsoft.com/office/drawing/2014/main" id="{471AF622-341E-F262-F700-3097543AB501}"/>
              </a:ext>
            </a:extLst>
          </p:cNvPr>
          <p:cNvGrpSpPr>
            <a:grpSpLocks/>
          </p:cNvGrpSpPr>
          <p:nvPr/>
        </p:nvGrpSpPr>
        <p:grpSpPr bwMode="auto">
          <a:xfrm>
            <a:off x="27912387" y="3567038"/>
            <a:ext cx="8841214" cy="936625"/>
            <a:chOff x="0" y="0"/>
            <a:chExt cx="4277" cy="460"/>
          </a:xfrm>
        </p:grpSpPr>
        <p:sp>
          <p:nvSpPr>
            <p:cNvPr id="3101" name="Rectangle 19">
              <a:extLst>
                <a:ext uri="{FF2B5EF4-FFF2-40B4-BE49-F238E27FC236}">
                  <a16:creationId xmlns:a16="http://schemas.microsoft.com/office/drawing/2014/main" id="{014AC124-6029-21EF-0FAB-D9697635D435}"/>
                </a:ext>
              </a:extLst>
            </p:cNvPr>
            <p:cNvSpPr>
              <a:spLocks/>
            </p:cNvSpPr>
            <p:nvPr/>
          </p:nvSpPr>
          <p:spPr bwMode="auto">
            <a:xfrm>
              <a:off x="72" y="0"/>
              <a:ext cx="4205" cy="460"/>
            </a:xfrm>
            <a:prstGeom prst="rect">
              <a:avLst/>
            </a:prstGeom>
            <a:solidFill>
              <a:srgbClr val="C50B24"/>
            </a:solidFill>
            <a:ln>
              <a:noFill/>
            </a:ln>
          </p:spPr>
          <p:txBody>
            <a:bodyPr lIns="0" tIns="0" rIns="0" bIns="0"/>
            <a:lstStyle>
              <a:lvl1pPr>
                <a:spcBef>
                  <a:spcPts val="2000"/>
                </a:spcBef>
                <a:buSzPct val="100000"/>
                <a:buFont typeface="Arial" panose="020B0604020202020204" pitchFamily="34" charset="0"/>
                <a:buChar char="•"/>
                <a:defRPr sz="8500">
                  <a:solidFill>
                    <a:schemeClr val="tx1"/>
                  </a:solidFill>
                  <a:latin typeface="Arial" panose="020B0604020202020204" pitchFamily="34" charset="0"/>
                  <a:ea typeface="ヒラギノ角ゴ ProN W3" pitchFamily="-84" charset="-128"/>
                  <a:sym typeface="Arial" panose="020B0604020202020204" pitchFamily="34" charset="0"/>
                </a:defRPr>
              </a:lvl1pPr>
              <a:lvl2pPr marL="742950" indent="-285750">
                <a:spcBef>
                  <a:spcPts val="1700"/>
                </a:spcBef>
                <a:buSzPct val="100000"/>
                <a:buFont typeface="Arial" panose="020B0604020202020204" pitchFamily="34" charset="0"/>
                <a:buChar char="–"/>
                <a:defRPr sz="7500">
                  <a:solidFill>
                    <a:schemeClr val="tx1"/>
                  </a:solidFill>
                  <a:latin typeface="Arial" panose="020B0604020202020204" pitchFamily="34" charset="0"/>
                  <a:ea typeface="ヒラギノ角ゴ ProN W3" pitchFamily="-84" charset="-128"/>
                  <a:sym typeface="Arial" panose="020B0604020202020204" pitchFamily="34" charset="0"/>
                </a:defRPr>
              </a:lvl2pPr>
              <a:lvl3pPr marL="1143000" indent="-228600">
                <a:spcBef>
                  <a:spcPts val="1500"/>
                </a:spcBef>
                <a:buSzPct val="100000"/>
                <a:buFont typeface="Arial" panose="020B0604020202020204" pitchFamily="34" charset="0"/>
                <a:buChar char="•"/>
                <a:defRPr sz="6400">
                  <a:solidFill>
                    <a:schemeClr val="tx1"/>
                  </a:solidFill>
                  <a:latin typeface="Arial" panose="020B0604020202020204" pitchFamily="34" charset="0"/>
                  <a:ea typeface="ヒラギノ角ゴ ProN W3" pitchFamily="-84" charset="-128"/>
                  <a:sym typeface="Arial" panose="020B0604020202020204" pitchFamily="34" charset="0"/>
                </a:defRPr>
              </a:lvl3pPr>
              <a:lvl4pPr marL="1600200" indent="-228600">
                <a:spcBef>
                  <a:spcPts val="1200"/>
                </a:spcBef>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4pPr>
              <a:lvl5pPr marL="2057400" indent="-228600">
                <a:spcBef>
                  <a:spcPts val="1200"/>
                </a:spcBef>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5pPr>
              <a:lvl6pPr marL="25146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6pPr>
              <a:lvl7pPr marL="29718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7pPr>
              <a:lvl8pPr marL="34290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8pPr>
              <a:lvl9pPr marL="38862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9pPr>
            </a:lstStyle>
            <a:p>
              <a:pPr eaLnBrk="1" hangingPunct="1">
                <a:spcBef>
                  <a:spcPct val="0"/>
                </a:spcBef>
                <a:buSzTx/>
                <a:buFontTx/>
                <a:buNone/>
                <a:defRPr/>
              </a:pPr>
              <a:endParaRPr lang="en-US" altLang="en-US" sz="7680">
                <a:solidFill>
                  <a:srgbClr val="000000"/>
                </a:solidFill>
              </a:endParaRPr>
            </a:p>
          </p:txBody>
        </p:sp>
        <p:sp>
          <p:nvSpPr>
            <p:cNvPr id="3102" name="Rectangle 20">
              <a:extLst>
                <a:ext uri="{FF2B5EF4-FFF2-40B4-BE49-F238E27FC236}">
                  <a16:creationId xmlns:a16="http://schemas.microsoft.com/office/drawing/2014/main" id="{24D7931D-FA40-9428-F1A4-A84FBC78443C}"/>
                </a:ext>
              </a:extLst>
            </p:cNvPr>
            <p:cNvSpPr>
              <a:spLocks/>
            </p:cNvSpPr>
            <p:nvPr/>
          </p:nvSpPr>
          <p:spPr bwMode="auto">
            <a:xfrm>
              <a:off x="0" y="71"/>
              <a:ext cx="4264" cy="272"/>
            </a:xfrm>
            <a:prstGeom prst="rect">
              <a:avLst/>
            </a:prstGeom>
            <a:noFill/>
            <a:ln>
              <a:noFill/>
            </a:ln>
          </p:spPr>
          <p:txBody>
            <a:bodyPr lIns="32512" tIns="32512" rIns="75850" bIns="32512"/>
            <a:lstStyle>
              <a:lvl1pPr marL="7938">
                <a:spcBef>
                  <a:spcPts val="2000"/>
                </a:spcBef>
                <a:buSzPct val="100000"/>
                <a:buFont typeface="Arial" panose="020B0604020202020204" pitchFamily="34" charset="0"/>
                <a:buChar char="•"/>
                <a:defRPr sz="8500">
                  <a:solidFill>
                    <a:schemeClr val="tx1"/>
                  </a:solidFill>
                  <a:latin typeface="Arial" panose="020B0604020202020204" pitchFamily="34" charset="0"/>
                  <a:ea typeface="ヒラギノ角ゴ ProN W3" pitchFamily="-84" charset="-128"/>
                  <a:sym typeface="Arial" panose="020B0604020202020204" pitchFamily="34" charset="0"/>
                </a:defRPr>
              </a:lvl1pPr>
              <a:lvl2pPr marL="742950" indent="-285750">
                <a:spcBef>
                  <a:spcPts val="1700"/>
                </a:spcBef>
                <a:buSzPct val="100000"/>
                <a:buFont typeface="Arial" panose="020B0604020202020204" pitchFamily="34" charset="0"/>
                <a:buChar char="–"/>
                <a:defRPr sz="7500">
                  <a:solidFill>
                    <a:schemeClr val="tx1"/>
                  </a:solidFill>
                  <a:latin typeface="Arial" panose="020B0604020202020204" pitchFamily="34" charset="0"/>
                  <a:ea typeface="ヒラギノ角ゴ ProN W3" pitchFamily="-84" charset="-128"/>
                  <a:sym typeface="Arial" panose="020B0604020202020204" pitchFamily="34" charset="0"/>
                </a:defRPr>
              </a:lvl2pPr>
              <a:lvl3pPr marL="1143000" indent="-228600">
                <a:spcBef>
                  <a:spcPts val="1500"/>
                </a:spcBef>
                <a:buSzPct val="100000"/>
                <a:buFont typeface="Arial" panose="020B0604020202020204" pitchFamily="34" charset="0"/>
                <a:buChar char="•"/>
                <a:defRPr sz="6400">
                  <a:solidFill>
                    <a:schemeClr val="tx1"/>
                  </a:solidFill>
                  <a:latin typeface="Arial" panose="020B0604020202020204" pitchFamily="34" charset="0"/>
                  <a:ea typeface="ヒラギノ角ゴ ProN W3" pitchFamily="-84" charset="-128"/>
                  <a:sym typeface="Arial" panose="020B0604020202020204" pitchFamily="34" charset="0"/>
                </a:defRPr>
              </a:lvl3pPr>
              <a:lvl4pPr marL="1600200" indent="-228600">
                <a:spcBef>
                  <a:spcPts val="1200"/>
                </a:spcBef>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4pPr>
              <a:lvl5pPr marL="2057400" indent="-228600">
                <a:spcBef>
                  <a:spcPts val="1200"/>
                </a:spcBef>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5pPr>
              <a:lvl6pPr marL="25146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6pPr>
              <a:lvl7pPr marL="29718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7pPr>
              <a:lvl8pPr marL="34290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8pPr>
              <a:lvl9pPr marL="38862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9pPr>
            </a:lstStyle>
            <a:p>
              <a:pPr algn="ctr" eaLnBrk="1" hangingPunct="1">
                <a:spcBef>
                  <a:spcPts val="1984"/>
                </a:spcBef>
                <a:buSzTx/>
                <a:buFont typeface="Arial" panose="020B0604020202020204" pitchFamily="34" charset="0"/>
                <a:buNone/>
                <a:defRPr/>
              </a:pPr>
              <a:r>
                <a:rPr lang="en-US" altLang="en-US" sz="3328" dirty="0">
                  <a:solidFill>
                    <a:srgbClr val="FFFFFF"/>
                  </a:solidFill>
                  <a:latin typeface="Arial Bold" panose="020B0704020202020204" pitchFamily="34" charset="0"/>
                  <a:cs typeface="Arial Bold" panose="020B0704020202020204" pitchFamily="34" charset="0"/>
                  <a:sym typeface="Arial Bold" panose="020B0704020202020204" pitchFamily="34" charset="0"/>
                </a:rPr>
                <a:t>DISCUSSION</a:t>
              </a:r>
            </a:p>
          </p:txBody>
        </p:sp>
      </p:grpSp>
      <p:sp>
        <p:nvSpPr>
          <p:cNvPr id="3082" name="Rectangle 23">
            <a:extLst>
              <a:ext uri="{FF2B5EF4-FFF2-40B4-BE49-F238E27FC236}">
                <a16:creationId xmlns:a16="http://schemas.microsoft.com/office/drawing/2014/main" id="{FBA5D7D3-C5CE-F6C8-B7A6-887C0734F85C}"/>
              </a:ext>
            </a:extLst>
          </p:cNvPr>
          <p:cNvSpPr>
            <a:spLocks/>
          </p:cNvSpPr>
          <p:nvPr/>
        </p:nvSpPr>
        <p:spPr bwMode="auto">
          <a:xfrm>
            <a:off x="918174" y="4598525"/>
            <a:ext cx="8727749" cy="8221332"/>
          </a:xfrm>
          <a:prstGeom prst="rect">
            <a:avLst/>
          </a:prstGeom>
          <a:noFill/>
          <a:ln>
            <a:noFill/>
          </a:ln>
        </p:spPr>
        <p:txBody>
          <a:bodyPr lIns="0" tIns="0" rIns="0" bIns="0"/>
          <a:lstStyle>
            <a:lvl1pPr>
              <a:spcBef>
                <a:spcPts val="2000"/>
              </a:spcBef>
              <a:buSzPct val="100000"/>
              <a:buFont typeface="Arial" panose="020B0604020202020204" pitchFamily="34" charset="0"/>
              <a:buChar char="•"/>
              <a:defRPr sz="8500">
                <a:solidFill>
                  <a:schemeClr val="tx1"/>
                </a:solidFill>
                <a:latin typeface="Arial" panose="020B0604020202020204" pitchFamily="34" charset="0"/>
                <a:ea typeface="ヒラギノ角ゴ ProN W3" pitchFamily="-84" charset="-128"/>
                <a:sym typeface="Arial" panose="020B0604020202020204" pitchFamily="34" charset="0"/>
              </a:defRPr>
            </a:lvl1pPr>
            <a:lvl2pPr marL="742950" indent="-285750">
              <a:spcBef>
                <a:spcPts val="1700"/>
              </a:spcBef>
              <a:buSzPct val="100000"/>
              <a:buFont typeface="Arial" panose="020B0604020202020204" pitchFamily="34" charset="0"/>
              <a:buChar char="–"/>
              <a:defRPr sz="7500">
                <a:solidFill>
                  <a:schemeClr val="tx1"/>
                </a:solidFill>
                <a:latin typeface="Arial" panose="020B0604020202020204" pitchFamily="34" charset="0"/>
                <a:ea typeface="ヒラギノ角ゴ ProN W3" pitchFamily="-84" charset="-128"/>
                <a:sym typeface="Arial" panose="020B0604020202020204" pitchFamily="34" charset="0"/>
              </a:defRPr>
            </a:lvl2pPr>
            <a:lvl3pPr marL="1143000" indent="-228600">
              <a:spcBef>
                <a:spcPts val="1500"/>
              </a:spcBef>
              <a:buSzPct val="100000"/>
              <a:buFont typeface="Arial" panose="020B0604020202020204" pitchFamily="34" charset="0"/>
              <a:buChar char="•"/>
              <a:defRPr sz="6400">
                <a:solidFill>
                  <a:schemeClr val="tx1"/>
                </a:solidFill>
                <a:latin typeface="Arial" panose="020B0604020202020204" pitchFamily="34" charset="0"/>
                <a:ea typeface="ヒラギノ角ゴ ProN W3" pitchFamily="-84" charset="-128"/>
                <a:sym typeface="Arial" panose="020B0604020202020204" pitchFamily="34" charset="0"/>
              </a:defRPr>
            </a:lvl3pPr>
            <a:lvl4pPr marL="1600200" indent="-228600">
              <a:spcBef>
                <a:spcPts val="1200"/>
              </a:spcBef>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4pPr>
            <a:lvl5pPr marL="2057400" indent="-228600">
              <a:spcBef>
                <a:spcPts val="1200"/>
              </a:spcBef>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5pPr>
            <a:lvl6pPr marL="25146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6pPr>
            <a:lvl7pPr marL="29718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7pPr>
            <a:lvl8pPr marL="34290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8pPr>
            <a:lvl9pPr marL="38862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9pPr>
          </a:lstStyle>
          <a:p>
            <a:pPr algn="just">
              <a:buNone/>
            </a:pPr>
            <a:r>
              <a:rPr lang="en-US" sz="2800" dirty="0">
                <a:effectLst/>
                <a:latin typeface="Times New Roman" panose="02020603050405020304" pitchFamily="18" charset="0"/>
                <a:cs typeface="Times New Roman" panose="02020603050405020304" pitchFamily="18" charset="0"/>
              </a:rPr>
              <a:t>A </a:t>
            </a:r>
            <a:r>
              <a:rPr lang="en-US" sz="2800" dirty="0">
                <a:latin typeface="Times New Roman" panose="02020603050405020304" pitchFamily="18" charset="0"/>
                <a:cs typeface="Times New Roman" panose="02020603050405020304" pitchFamily="18" charset="0"/>
              </a:rPr>
              <a:t>8</a:t>
            </a:r>
            <a:r>
              <a:rPr lang="en-US" sz="2800" dirty="0">
                <a:effectLst/>
                <a:latin typeface="Times New Roman" panose="02020603050405020304" pitchFamily="18" charset="0"/>
                <a:cs typeface="Times New Roman" panose="02020603050405020304" pitchFamily="18" charset="0"/>
              </a:rPr>
              <a:t>-year-old male was seen for concerns of precocious puberty. Physical exam revealed pubarche, an 8 mL right testicle, and a 3-4 mL left testicle.  </a:t>
            </a:r>
          </a:p>
          <a:p>
            <a:pPr algn="just">
              <a:buNone/>
            </a:pPr>
            <a:r>
              <a:rPr lang="en-US" sz="2800" dirty="0">
                <a:latin typeface="Times New Roman" panose="02020603050405020304" pitchFamily="18" charset="0"/>
                <a:cs typeface="Times New Roman" panose="02020603050405020304" pitchFamily="18" charset="0"/>
              </a:rPr>
              <a:t>Laboratory evaluation was concerning for a testicular tumor causing peripheral precocious puberty (Table 1). The 17 hydroxyprogesterone (17OHP) level raised concerns for congenital adrenal hyperplasia (CAH), but a high-dose </a:t>
            </a:r>
            <a:r>
              <a:rPr lang="en-US" sz="2800" dirty="0" err="1">
                <a:latin typeface="Times New Roman" panose="02020603050405020304" pitchFamily="18" charset="0"/>
                <a:cs typeface="Times New Roman" panose="02020603050405020304" pitchFamily="18" charset="0"/>
              </a:rPr>
              <a:t>cosyntropin</a:t>
            </a:r>
            <a:r>
              <a:rPr lang="en-US" sz="2800" dirty="0">
                <a:latin typeface="Times New Roman" panose="02020603050405020304" pitchFamily="18" charset="0"/>
                <a:cs typeface="Times New Roman" panose="02020603050405020304" pitchFamily="18" charset="0"/>
              </a:rPr>
              <a:t> stimulation test ruled it out, although it showed a sub-optimal cortisol response (Table 2)</a:t>
            </a:r>
            <a:r>
              <a:rPr lang="en-US" sz="2800" dirty="0">
                <a:effectLst/>
                <a:latin typeface="Times New Roman" panose="02020603050405020304" pitchFamily="18" charset="0"/>
                <a:cs typeface="Times New Roman" panose="02020603050405020304" pitchFamily="18" charset="0"/>
              </a:rPr>
              <a:t>. </a:t>
            </a:r>
          </a:p>
          <a:p>
            <a:pPr algn="just">
              <a:buNone/>
            </a:pPr>
            <a:r>
              <a:rPr lang="en-US" sz="2800" dirty="0">
                <a:latin typeface="Times New Roman" panose="02020603050405020304" pitchFamily="18" charset="0"/>
                <a:cs typeface="Times New Roman" panose="02020603050405020304" pitchFamily="18" charset="0"/>
              </a:rPr>
              <a:t>He developed symptomatic hypoglycemia and hypotension after a prolonged fast before surgery, confirming adrenal insufficiency (AI), and so was placed on glucocorticoid replacement. </a:t>
            </a:r>
          </a:p>
          <a:p>
            <a:pPr algn="just">
              <a:buNone/>
            </a:pPr>
            <a:r>
              <a:rPr lang="en-US" sz="2800" dirty="0">
                <a:latin typeface="Times New Roman" panose="02020603050405020304" pitchFamily="18" charset="0"/>
                <a:cs typeface="Times New Roman" panose="02020603050405020304" pitchFamily="18" charset="0"/>
              </a:rPr>
              <a:t>Pathology results after orchiectomy were consistent with a Leydig cell tumor (LCT)</a:t>
            </a:r>
            <a:r>
              <a:rPr lang="en-US" sz="2800" dirty="0">
                <a:effectLst/>
                <a:latin typeface="Times New Roman" panose="02020603050405020304" pitchFamily="18" charset="0"/>
                <a:cs typeface="Times New Roman" panose="02020603050405020304" pitchFamily="18" charset="0"/>
              </a:rPr>
              <a:t>. Seven months after surgery, the 17OHP levels normalized (Table 3) and his cortiso</a:t>
            </a:r>
            <a:r>
              <a:rPr lang="en-US" sz="2800" dirty="0">
                <a:latin typeface="Times New Roman" panose="02020603050405020304" pitchFamily="18" charset="0"/>
                <a:cs typeface="Times New Roman" panose="02020603050405020304" pitchFamily="18" charset="0"/>
              </a:rPr>
              <a:t>l response normalized (Table 4).</a:t>
            </a:r>
            <a:endParaRPr lang="en-US" sz="2800" dirty="0">
              <a:effectLst/>
              <a:latin typeface="Times New Roman" panose="02020603050405020304" pitchFamily="18" charset="0"/>
              <a:cs typeface="Times New Roman" panose="02020603050405020304" pitchFamily="18" charset="0"/>
            </a:endParaRPr>
          </a:p>
          <a:p>
            <a:pPr algn="just">
              <a:buNone/>
            </a:pPr>
            <a:endParaRPr lang="en-US" sz="2800" dirty="0">
              <a:effectLst/>
              <a:latin typeface="Times New Roman" panose="02020603050405020304" pitchFamily="18" charset="0"/>
              <a:cs typeface="Times New Roman" panose="02020603050405020304" pitchFamily="18" charset="0"/>
            </a:endParaRPr>
          </a:p>
        </p:txBody>
      </p:sp>
      <p:sp>
        <p:nvSpPr>
          <p:cNvPr id="3084" name="Rectangle 275">
            <a:extLst>
              <a:ext uri="{FF2B5EF4-FFF2-40B4-BE49-F238E27FC236}">
                <a16:creationId xmlns:a16="http://schemas.microsoft.com/office/drawing/2014/main" id="{1C504EA0-7FA1-2EFF-DC99-315185391428}"/>
              </a:ext>
            </a:extLst>
          </p:cNvPr>
          <p:cNvSpPr>
            <a:spLocks noGrp="1" noChangeArrowheads="1"/>
          </p:cNvSpPr>
          <p:nvPr>
            <p:ph type="body" idx="1"/>
          </p:nvPr>
        </p:nvSpPr>
        <p:spPr>
          <a:xfrm>
            <a:off x="28000240" y="4648229"/>
            <a:ext cx="8814341" cy="8925614"/>
          </a:xfrm>
        </p:spPr>
        <p:txBody>
          <a:bodyPr lIns="65024" tIns="65024" rIns="52018" bIns="65024"/>
          <a:lstStyle/>
          <a:p>
            <a:pPr marL="147637" indent="0" algn="just">
              <a:buNone/>
            </a:pPr>
            <a:r>
              <a:rPr lang="en-US" sz="2800" dirty="0">
                <a:effectLst/>
                <a:latin typeface="Times New Roman" panose="02020603050405020304" pitchFamily="18" charset="0"/>
                <a:cs typeface="Times New Roman" panose="02020603050405020304" pitchFamily="18" charset="0"/>
              </a:rPr>
              <a:t>We describe an unusual case of an LCT producing very high level of 17OHP, mimicking CAH, and causing secondary central AI, which resolved after removal of the tumor. </a:t>
            </a:r>
          </a:p>
          <a:p>
            <a:pPr marL="147637" indent="0" algn="just">
              <a:buNone/>
            </a:pPr>
            <a:r>
              <a:rPr lang="en-US" altLang="en-US" sz="2800" dirty="0">
                <a:latin typeface="Times New Roman" panose="02020603050405020304" pitchFamily="18" charset="0"/>
                <a:ea typeface="ヒラギノ明朝 ProN W3" pitchFamily="-84" charset="-128"/>
                <a:cs typeface="Times New Roman" panose="02020603050405020304" pitchFamily="18" charset="0"/>
                <a:sym typeface="Times New Roman" panose="02020603050405020304" pitchFamily="18" charset="0"/>
              </a:rPr>
              <a:t>To our knowledge, this is the second reported case of this. In the previous reported case, the tumor contained large amounts of p450scc mRNA, which led to increased conversion of cholesterol to pregnenolone, permitting the 17,20 lyase activity of p450c17 to become rate limiting, resulting in increased 17OHP secretion (Fig. 1). We hypothesized that our patient’s LCT had a similar biochemical profile. </a:t>
            </a:r>
          </a:p>
          <a:p>
            <a:pPr marL="147637" indent="0" algn="just">
              <a:buNone/>
            </a:pPr>
            <a:r>
              <a:rPr lang="en-US" altLang="en-US" sz="2800" dirty="0">
                <a:latin typeface="Times New Roman" panose="02020603050405020304" pitchFamily="18" charset="0"/>
                <a:ea typeface="ヒラギノ明朝 ProN W3" pitchFamily="-84" charset="-128"/>
                <a:cs typeface="Times New Roman" panose="02020603050405020304" pitchFamily="18" charset="0"/>
                <a:sym typeface="Times New Roman" panose="02020603050405020304" pitchFamily="18" charset="0"/>
              </a:rPr>
              <a:t>It is important to rule out CAH in these cases, as adrenal rest tumors present with a similar biochemical profile, but are treated differently – medically, not surgically. </a:t>
            </a:r>
          </a:p>
          <a:p>
            <a:pPr marL="147637" indent="0" algn="just">
              <a:buNone/>
            </a:pPr>
            <a:r>
              <a:rPr lang="en-US" altLang="en-US" sz="2800" dirty="0">
                <a:latin typeface="Times New Roman" panose="02020603050405020304" pitchFamily="18" charset="0"/>
                <a:ea typeface="ヒラギノ明朝 ProN W3" pitchFamily="-84" charset="-128"/>
                <a:cs typeface="Times New Roman" panose="02020603050405020304" pitchFamily="18" charset="0"/>
                <a:sym typeface="Times New Roman" panose="02020603050405020304" pitchFamily="18" charset="0"/>
              </a:rPr>
              <a:t>Moreover, our patient had central AI, which resolved a few months after the LCT was resected. This suggests that the tumor was secreting steroids able to suppress the hypothalamic-pituitary-adrenal (HPA) axis. </a:t>
            </a:r>
            <a:endParaRPr lang="en-US" altLang="en-US" sz="2800" dirty="0">
              <a:latin typeface="Times New Roman" panose="02020603050405020304" pitchFamily="18" charset="0"/>
              <a:ea typeface="ヒラギノ明朝 ProN W3" pitchFamily="-84" charset="-128"/>
              <a:sym typeface="Times New Roman" panose="02020603050405020304" pitchFamily="18" charset="0"/>
            </a:endParaRPr>
          </a:p>
          <a:p>
            <a:pPr marL="0" indent="0" eaLnBrk="1" hangingPunct="1">
              <a:lnSpc>
                <a:spcPct val="90000"/>
              </a:lnSpc>
              <a:spcBef>
                <a:spcPct val="0"/>
              </a:spcBef>
              <a:buClr>
                <a:srgbClr val="000000"/>
              </a:buClr>
              <a:buNone/>
              <a:defRPr/>
            </a:pPr>
            <a:endParaRPr lang="en-US" altLang="en-US" sz="2816" dirty="0">
              <a:latin typeface="Times New Roman" panose="02020603050405020304" pitchFamily="18" charset="0"/>
              <a:ea typeface="ヒラギノ明朝 ProN W3" pitchFamily="-84" charset="-128"/>
              <a:sym typeface="Times New Roman" panose="02020603050405020304" pitchFamily="18" charset="0"/>
            </a:endParaRPr>
          </a:p>
        </p:txBody>
      </p:sp>
      <p:sp>
        <p:nvSpPr>
          <p:cNvPr id="3085" name="Rectangle 276">
            <a:extLst>
              <a:ext uri="{FF2B5EF4-FFF2-40B4-BE49-F238E27FC236}">
                <a16:creationId xmlns:a16="http://schemas.microsoft.com/office/drawing/2014/main" id="{59B6971D-0813-6B7B-C639-6E1EF1514E6C}"/>
              </a:ext>
            </a:extLst>
          </p:cNvPr>
          <p:cNvSpPr>
            <a:spLocks/>
          </p:cNvSpPr>
          <p:nvPr/>
        </p:nvSpPr>
        <p:spPr bwMode="auto">
          <a:xfrm>
            <a:off x="28146070" y="15490252"/>
            <a:ext cx="8672142" cy="1437890"/>
          </a:xfrm>
          <a:prstGeom prst="rect">
            <a:avLst/>
          </a:prstGeom>
          <a:noFill/>
          <a:ln>
            <a:noFill/>
          </a:ln>
        </p:spPr>
        <p:txBody>
          <a:bodyPr lIns="0" tIns="0" rIns="0" bIns="0"/>
          <a:lstStyle>
            <a:lvl1pPr>
              <a:spcBef>
                <a:spcPts val="2000"/>
              </a:spcBef>
              <a:buSzPct val="100000"/>
              <a:buFont typeface="Arial" panose="020B0604020202020204" pitchFamily="34" charset="0"/>
              <a:buChar char="•"/>
              <a:defRPr sz="8500">
                <a:solidFill>
                  <a:schemeClr val="tx1"/>
                </a:solidFill>
                <a:latin typeface="Arial" panose="020B0604020202020204" pitchFamily="34" charset="0"/>
                <a:ea typeface="ヒラギノ角ゴ ProN W3" pitchFamily="-84" charset="-128"/>
                <a:sym typeface="Arial" panose="020B0604020202020204" pitchFamily="34" charset="0"/>
              </a:defRPr>
            </a:lvl1pPr>
            <a:lvl2pPr marL="742950" indent="-285750">
              <a:spcBef>
                <a:spcPts val="1700"/>
              </a:spcBef>
              <a:buSzPct val="100000"/>
              <a:buFont typeface="Arial" panose="020B0604020202020204" pitchFamily="34" charset="0"/>
              <a:buChar char="–"/>
              <a:defRPr sz="7500">
                <a:solidFill>
                  <a:schemeClr val="tx1"/>
                </a:solidFill>
                <a:latin typeface="Arial" panose="020B0604020202020204" pitchFamily="34" charset="0"/>
                <a:ea typeface="ヒラギノ角ゴ ProN W3" pitchFamily="-84" charset="-128"/>
                <a:sym typeface="Arial" panose="020B0604020202020204" pitchFamily="34" charset="0"/>
              </a:defRPr>
            </a:lvl2pPr>
            <a:lvl3pPr marL="1143000" indent="-228600">
              <a:spcBef>
                <a:spcPts val="1500"/>
              </a:spcBef>
              <a:buSzPct val="100000"/>
              <a:buFont typeface="Arial" panose="020B0604020202020204" pitchFamily="34" charset="0"/>
              <a:buChar char="•"/>
              <a:defRPr sz="6400">
                <a:solidFill>
                  <a:schemeClr val="tx1"/>
                </a:solidFill>
                <a:latin typeface="Arial" panose="020B0604020202020204" pitchFamily="34" charset="0"/>
                <a:ea typeface="ヒラギノ角ゴ ProN W3" pitchFamily="-84" charset="-128"/>
                <a:sym typeface="Arial" panose="020B0604020202020204" pitchFamily="34" charset="0"/>
              </a:defRPr>
            </a:lvl3pPr>
            <a:lvl4pPr marL="1600200" indent="-228600">
              <a:spcBef>
                <a:spcPts val="1200"/>
              </a:spcBef>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4pPr>
            <a:lvl5pPr marL="2057400" indent="-228600">
              <a:spcBef>
                <a:spcPts val="1200"/>
              </a:spcBef>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5pPr>
            <a:lvl6pPr marL="25146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6pPr>
            <a:lvl7pPr marL="29718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7pPr>
            <a:lvl8pPr marL="34290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8pPr>
            <a:lvl9pPr marL="38862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9pPr>
          </a:lstStyle>
          <a:p>
            <a:pPr algn="just">
              <a:buNone/>
            </a:pPr>
            <a:r>
              <a:rPr lang="en-US" sz="2800" dirty="0">
                <a:effectLst/>
                <a:latin typeface="Times New Roman" panose="02020603050405020304" pitchFamily="18" charset="0"/>
                <a:cs typeface="Times New Roman" panose="02020603050405020304" pitchFamily="18" charset="0"/>
              </a:rPr>
              <a:t>Although rare, LCTs can produce high levels of 17OHP, mimicking CAH. This secretion of steroidal hormones may also lead to central AI. </a:t>
            </a:r>
          </a:p>
        </p:txBody>
      </p:sp>
      <p:sp>
        <p:nvSpPr>
          <p:cNvPr id="3088" name="Rectangle 5">
            <a:extLst>
              <a:ext uri="{FF2B5EF4-FFF2-40B4-BE49-F238E27FC236}">
                <a16:creationId xmlns:a16="http://schemas.microsoft.com/office/drawing/2014/main" id="{59635B39-AA0B-9AAA-5D66-6B6A66FDEEC7}"/>
              </a:ext>
            </a:extLst>
          </p:cNvPr>
          <p:cNvSpPr>
            <a:spLocks/>
          </p:cNvSpPr>
          <p:nvPr/>
        </p:nvSpPr>
        <p:spPr bwMode="auto">
          <a:xfrm>
            <a:off x="28372243" y="1627473"/>
            <a:ext cx="10188931" cy="2940256"/>
          </a:xfrm>
          <a:prstGeom prst="rect">
            <a:avLst/>
          </a:prstGeom>
          <a:noFill/>
          <a:ln>
            <a:noFill/>
          </a:ln>
        </p:spPr>
        <p:txBody>
          <a:bodyPr lIns="32512" tIns="32512" rIns="75850" bIns="32512"/>
          <a:lstStyle>
            <a:lvl1pPr marL="7938">
              <a:spcBef>
                <a:spcPts val="2000"/>
              </a:spcBef>
              <a:buSzPct val="100000"/>
              <a:buFont typeface="Arial" panose="020B0604020202020204" pitchFamily="34" charset="0"/>
              <a:buChar char="•"/>
              <a:defRPr sz="8500">
                <a:solidFill>
                  <a:schemeClr val="tx1"/>
                </a:solidFill>
                <a:latin typeface="Arial" panose="020B0604020202020204" pitchFamily="34" charset="0"/>
                <a:ea typeface="ヒラギノ角ゴ ProN W3" pitchFamily="-84" charset="-128"/>
                <a:sym typeface="Arial" panose="020B0604020202020204" pitchFamily="34" charset="0"/>
              </a:defRPr>
            </a:lvl1pPr>
            <a:lvl2pPr marL="742950" indent="-285750">
              <a:spcBef>
                <a:spcPts val="1700"/>
              </a:spcBef>
              <a:buSzPct val="100000"/>
              <a:buFont typeface="Arial" panose="020B0604020202020204" pitchFamily="34" charset="0"/>
              <a:buChar char="–"/>
              <a:defRPr sz="7500">
                <a:solidFill>
                  <a:schemeClr val="tx1"/>
                </a:solidFill>
                <a:latin typeface="Arial" panose="020B0604020202020204" pitchFamily="34" charset="0"/>
                <a:ea typeface="ヒラギノ角ゴ ProN W3" pitchFamily="-84" charset="-128"/>
                <a:sym typeface="Arial" panose="020B0604020202020204" pitchFamily="34" charset="0"/>
              </a:defRPr>
            </a:lvl2pPr>
            <a:lvl3pPr marL="1143000" indent="-228600">
              <a:spcBef>
                <a:spcPts val="1500"/>
              </a:spcBef>
              <a:buSzPct val="100000"/>
              <a:buFont typeface="Arial" panose="020B0604020202020204" pitchFamily="34" charset="0"/>
              <a:buChar char="•"/>
              <a:defRPr sz="6400">
                <a:solidFill>
                  <a:schemeClr val="tx1"/>
                </a:solidFill>
                <a:latin typeface="Arial" panose="020B0604020202020204" pitchFamily="34" charset="0"/>
                <a:ea typeface="ヒラギノ角ゴ ProN W3" pitchFamily="-84" charset="-128"/>
                <a:sym typeface="Arial" panose="020B0604020202020204" pitchFamily="34" charset="0"/>
              </a:defRPr>
            </a:lvl3pPr>
            <a:lvl4pPr marL="1600200" indent="-228600">
              <a:spcBef>
                <a:spcPts val="1200"/>
              </a:spcBef>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4pPr>
            <a:lvl5pPr marL="2057400" indent="-228600">
              <a:spcBef>
                <a:spcPts val="1200"/>
              </a:spcBef>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5pPr>
            <a:lvl6pPr marL="25146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6pPr>
            <a:lvl7pPr marL="29718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7pPr>
            <a:lvl8pPr marL="34290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8pPr>
            <a:lvl9pPr marL="38862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9pPr>
          </a:lstStyle>
          <a:p>
            <a:pPr eaLnBrk="1" hangingPunct="1">
              <a:lnSpc>
                <a:spcPts val="5684"/>
              </a:lnSpc>
              <a:spcBef>
                <a:spcPts val="0"/>
              </a:spcBef>
              <a:buSzTx/>
              <a:buFont typeface="Arial" panose="020B0604020202020204" pitchFamily="34" charset="0"/>
              <a:buNone/>
              <a:defRPr/>
            </a:pPr>
            <a:r>
              <a:rPr lang="en-US" altLang="en-US" sz="4800" dirty="0">
                <a:cs typeface="Arial" panose="020B0604020202020204" pitchFamily="34" charset="0"/>
              </a:rPr>
              <a:t>Fulfilled </a:t>
            </a:r>
            <a:r>
              <a:rPr lang="en-US" altLang="en-US" sz="4800" dirty="0" err="1">
                <a:cs typeface="Arial" panose="020B0604020202020204" pitchFamily="34" charset="0"/>
              </a:rPr>
              <a:t>Ighalo</a:t>
            </a:r>
            <a:r>
              <a:rPr lang="en-US" altLang="en-US" sz="4800" dirty="0">
                <a:cs typeface="Arial" panose="020B0604020202020204" pitchFamily="34" charset="0"/>
              </a:rPr>
              <a:t>, MD</a:t>
            </a:r>
          </a:p>
          <a:p>
            <a:pPr eaLnBrk="1" hangingPunct="1">
              <a:lnSpc>
                <a:spcPts val="5684"/>
              </a:lnSpc>
              <a:spcBef>
                <a:spcPts val="0"/>
              </a:spcBef>
              <a:buSzTx/>
              <a:buFont typeface="Arial" panose="020B0604020202020204" pitchFamily="34" charset="0"/>
              <a:buNone/>
              <a:defRPr/>
            </a:pPr>
            <a:r>
              <a:rPr lang="en-US" altLang="en-US" sz="4800" dirty="0">
                <a:cs typeface="Arial" panose="020B0604020202020204" pitchFamily="34" charset="0"/>
              </a:rPr>
              <a:t>Alfonso </a:t>
            </a:r>
            <a:r>
              <a:rPr lang="en-US" altLang="en-US" sz="4800" dirty="0" err="1">
                <a:cs typeface="Arial" panose="020B0604020202020204" pitchFamily="34" charset="0"/>
              </a:rPr>
              <a:t>Hoyos</a:t>
            </a:r>
            <a:r>
              <a:rPr lang="en-US" altLang="en-US" sz="4800" dirty="0">
                <a:cs typeface="Arial" panose="020B0604020202020204" pitchFamily="34" charset="0"/>
              </a:rPr>
              <a:t>-Martinez, MD</a:t>
            </a:r>
          </a:p>
        </p:txBody>
      </p:sp>
      <p:sp>
        <p:nvSpPr>
          <p:cNvPr id="3089" name="Rectangle 2">
            <a:extLst>
              <a:ext uri="{FF2B5EF4-FFF2-40B4-BE49-F238E27FC236}">
                <a16:creationId xmlns:a16="http://schemas.microsoft.com/office/drawing/2014/main" id="{99F7A830-6B1B-D1B2-B3BF-46BF0FE062DE}"/>
              </a:ext>
            </a:extLst>
          </p:cNvPr>
          <p:cNvSpPr>
            <a:spLocks noChangeArrowheads="1"/>
          </p:cNvSpPr>
          <p:nvPr/>
        </p:nvSpPr>
        <p:spPr bwMode="auto">
          <a:xfrm>
            <a:off x="4863306" y="2704946"/>
            <a:ext cx="22881155" cy="466025"/>
          </a:xfrm>
          <a:prstGeom prst="rect">
            <a:avLst/>
          </a:prstGeom>
          <a:noFill/>
          <a:ln>
            <a:noFill/>
          </a:ln>
        </p:spPr>
        <p:txBody>
          <a:bodyPr wrap="square">
            <a:spAutoFit/>
          </a:bodyPr>
          <a:lstStyle>
            <a:lvl1pPr marL="7938">
              <a:spcBef>
                <a:spcPts val="2000"/>
              </a:spcBef>
              <a:buSzPct val="100000"/>
              <a:buFont typeface="Arial" panose="020B0604020202020204" pitchFamily="34" charset="0"/>
              <a:buChar char="•"/>
              <a:tabLst>
                <a:tab pos="2914650" algn="l"/>
              </a:tabLst>
              <a:defRPr sz="8500">
                <a:solidFill>
                  <a:schemeClr val="tx1"/>
                </a:solidFill>
                <a:latin typeface="Arial" panose="020B0604020202020204" pitchFamily="34" charset="0"/>
                <a:ea typeface="ヒラギノ角ゴ ProN W3" pitchFamily="-84" charset="-128"/>
                <a:sym typeface="Arial" panose="020B0604020202020204" pitchFamily="34" charset="0"/>
              </a:defRPr>
            </a:lvl1pPr>
            <a:lvl2pPr marL="742950" indent="-285750">
              <a:spcBef>
                <a:spcPts val="1700"/>
              </a:spcBef>
              <a:buSzPct val="100000"/>
              <a:buFont typeface="Arial" panose="020B0604020202020204" pitchFamily="34" charset="0"/>
              <a:buChar char="–"/>
              <a:tabLst>
                <a:tab pos="2914650" algn="l"/>
              </a:tabLst>
              <a:defRPr sz="7500">
                <a:solidFill>
                  <a:schemeClr val="tx1"/>
                </a:solidFill>
                <a:latin typeface="Arial" panose="020B0604020202020204" pitchFamily="34" charset="0"/>
                <a:ea typeface="ヒラギノ角ゴ ProN W3" pitchFamily="-84" charset="-128"/>
                <a:sym typeface="Arial" panose="020B0604020202020204" pitchFamily="34" charset="0"/>
              </a:defRPr>
            </a:lvl2pPr>
            <a:lvl3pPr marL="1143000" indent="-228600">
              <a:spcBef>
                <a:spcPts val="1500"/>
              </a:spcBef>
              <a:buSzPct val="100000"/>
              <a:buFont typeface="Arial" panose="020B0604020202020204" pitchFamily="34" charset="0"/>
              <a:buChar char="•"/>
              <a:tabLst>
                <a:tab pos="2914650" algn="l"/>
              </a:tabLst>
              <a:defRPr sz="6400">
                <a:solidFill>
                  <a:schemeClr val="tx1"/>
                </a:solidFill>
                <a:latin typeface="Arial" panose="020B0604020202020204" pitchFamily="34" charset="0"/>
                <a:ea typeface="ヒラギノ角ゴ ProN W3" pitchFamily="-84" charset="-128"/>
                <a:sym typeface="Arial" panose="020B0604020202020204" pitchFamily="34" charset="0"/>
              </a:defRPr>
            </a:lvl3pPr>
            <a:lvl4pPr marL="1600200" indent="-228600">
              <a:spcBef>
                <a:spcPts val="1200"/>
              </a:spcBef>
              <a:buSzPct val="100000"/>
              <a:buFont typeface="Arial" panose="020B0604020202020204" pitchFamily="34" charset="0"/>
              <a:buChar char="–"/>
              <a:tabLst>
                <a:tab pos="2914650" algn="l"/>
              </a:tabLst>
              <a:defRPr sz="5300">
                <a:solidFill>
                  <a:schemeClr val="tx1"/>
                </a:solidFill>
                <a:latin typeface="Arial" panose="020B0604020202020204" pitchFamily="34" charset="0"/>
                <a:ea typeface="ヒラギノ角ゴ ProN W3" pitchFamily="-84" charset="-128"/>
                <a:sym typeface="Arial" panose="020B0604020202020204" pitchFamily="34" charset="0"/>
              </a:defRPr>
            </a:lvl4pPr>
            <a:lvl5pPr marL="2057400" indent="-228600">
              <a:spcBef>
                <a:spcPts val="1200"/>
              </a:spcBef>
              <a:buSzPct val="100000"/>
              <a:buFont typeface="Arial" panose="020B0604020202020204" pitchFamily="34" charset="0"/>
              <a:buChar char="»"/>
              <a:tabLst>
                <a:tab pos="2914650" algn="l"/>
              </a:tabLst>
              <a:defRPr sz="5300">
                <a:solidFill>
                  <a:schemeClr val="tx1"/>
                </a:solidFill>
                <a:latin typeface="Arial" panose="020B0604020202020204" pitchFamily="34" charset="0"/>
                <a:ea typeface="ヒラギノ角ゴ ProN W3" pitchFamily="-84" charset="-128"/>
                <a:sym typeface="Arial" panose="020B0604020202020204" pitchFamily="34" charset="0"/>
              </a:defRPr>
            </a:lvl5pPr>
            <a:lvl6pPr marL="2514600" indent="-228600" eaLnBrk="0" fontAlgn="base" hangingPunct="0">
              <a:spcBef>
                <a:spcPts val="1200"/>
              </a:spcBef>
              <a:spcAft>
                <a:spcPct val="0"/>
              </a:spcAft>
              <a:buSzPct val="100000"/>
              <a:buFont typeface="Arial" panose="020B0604020202020204" pitchFamily="34" charset="0"/>
              <a:buChar char="»"/>
              <a:tabLst>
                <a:tab pos="2914650" algn="l"/>
              </a:tabLst>
              <a:defRPr sz="5300">
                <a:solidFill>
                  <a:schemeClr val="tx1"/>
                </a:solidFill>
                <a:latin typeface="Arial" panose="020B0604020202020204" pitchFamily="34" charset="0"/>
                <a:ea typeface="ヒラギノ角ゴ ProN W3" pitchFamily="-84" charset="-128"/>
                <a:sym typeface="Arial" panose="020B0604020202020204" pitchFamily="34" charset="0"/>
              </a:defRPr>
            </a:lvl6pPr>
            <a:lvl7pPr marL="2971800" indent="-228600" eaLnBrk="0" fontAlgn="base" hangingPunct="0">
              <a:spcBef>
                <a:spcPts val="1200"/>
              </a:spcBef>
              <a:spcAft>
                <a:spcPct val="0"/>
              </a:spcAft>
              <a:buSzPct val="100000"/>
              <a:buFont typeface="Arial" panose="020B0604020202020204" pitchFamily="34" charset="0"/>
              <a:buChar char="»"/>
              <a:tabLst>
                <a:tab pos="2914650" algn="l"/>
              </a:tabLst>
              <a:defRPr sz="5300">
                <a:solidFill>
                  <a:schemeClr val="tx1"/>
                </a:solidFill>
                <a:latin typeface="Arial" panose="020B0604020202020204" pitchFamily="34" charset="0"/>
                <a:ea typeface="ヒラギノ角ゴ ProN W3" pitchFamily="-84" charset="-128"/>
                <a:sym typeface="Arial" panose="020B0604020202020204" pitchFamily="34" charset="0"/>
              </a:defRPr>
            </a:lvl7pPr>
            <a:lvl8pPr marL="3429000" indent="-228600" eaLnBrk="0" fontAlgn="base" hangingPunct="0">
              <a:spcBef>
                <a:spcPts val="1200"/>
              </a:spcBef>
              <a:spcAft>
                <a:spcPct val="0"/>
              </a:spcAft>
              <a:buSzPct val="100000"/>
              <a:buFont typeface="Arial" panose="020B0604020202020204" pitchFamily="34" charset="0"/>
              <a:buChar char="»"/>
              <a:tabLst>
                <a:tab pos="2914650" algn="l"/>
              </a:tabLst>
              <a:defRPr sz="5300">
                <a:solidFill>
                  <a:schemeClr val="tx1"/>
                </a:solidFill>
                <a:latin typeface="Arial" panose="020B0604020202020204" pitchFamily="34" charset="0"/>
                <a:ea typeface="ヒラギノ角ゴ ProN W3" pitchFamily="-84" charset="-128"/>
                <a:sym typeface="Arial" panose="020B0604020202020204" pitchFamily="34" charset="0"/>
              </a:defRPr>
            </a:lvl8pPr>
            <a:lvl9pPr marL="3886200" indent="-228600" eaLnBrk="0" fontAlgn="base" hangingPunct="0">
              <a:spcBef>
                <a:spcPts val="1200"/>
              </a:spcBef>
              <a:spcAft>
                <a:spcPct val="0"/>
              </a:spcAft>
              <a:buSzPct val="100000"/>
              <a:buFont typeface="Arial" panose="020B0604020202020204" pitchFamily="34" charset="0"/>
              <a:buChar char="»"/>
              <a:tabLst>
                <a:tab pos="2914650" algn="l"/>
              </a:tabLst>
              <a:defRPr sz="5300">
                <a:solidFill>
                  <a:schemeClr val="tx1"/>
                </a:solidFill>
                <a:latin typeface="Arial" panose="020B0604020202020204" pitchFamily="34" charset="0"/>
                <a:ea typeface="ヒラギノ角ゴ ProN W3" pitchFamily="-84" charset="-128"/>
                <a:sym typeface="Arial" panose="020B0604020202020204" pitchFamily="34" charset="0"/>
              </a:defRPr>
            </a:lvl9pPr>
          </a:lstStyle>
          <a:p>
            <a:pPr algn="ctr" eaLnBrk="1" hangingPunct="1">
              <a:lnSpc>
                <a:spcPct val="80000"/>
              </a:lnSpc>
              <a:spcBef>
                <a:spcPts val="1536"/>
              </a:spcBef>
              <a:buSzTx/>
              <a:buFont typeface="Arial" panose="020B0604020202020204" pitchFamily="34" charset="0"/>
              <a:buNone/>
              <a:defRPr/>
            </a:pPr>
            <a:r>
              <a:rPr lang="en-US" altLang="ja-JP" sz="2944" dirty="0">
                <a:latin typeface="Arial Bold" panose="020B0704020202020204" pitchFamily="34" charset="0"/>
                <a:cs typeface="Arial Bold" panose="020B0704020202020204" pitchFamily="34" charset="0"/>
                <a:sym typeface="Arial Italic" panose="020B0604020202090204" pitchFamily="34" charset="0"/>
              </a:rPr>
              <a:t>Department of Pediatrics, Division of Diabetes and Endocrinology, </a:t>
            </a:r>
            <a:r>
              <a:rPr lang="en-US" altLang="en-US" sz="2944" dirty="0">
                <a:latin typeface="Arial Bold" panose="020B0704020202020204" pitchFamily="34" charset="0"/>
                <a:cs typeface="Arial Bold" panose="020B0704020202020204" pitchFamily="34" charset="0"/>
                <a:sym typeface="Arial Italic" panose="020B0604020202090204" pitchFamily="34" charset="0"/>
              </a:rPr>
              <a:t>Texas Children</a:t>
            </a:r>
            <a:r>
              <a:rPr lang="ja-JP" altLang="en-US" sz="2944">
                <a:latin typeface="Arial Bold" panose="020B0704020202020204" pitchFamily="34" charset="0"/>
                <a:cs typeface="Arial Bold" panose="020B0704020202020204" pitchFamily="34" charset="0"/>
                <a:sym typeface="Arial Italic" panose="020B0604020202090204" pitchFamily="34" charset="0"/>
              </a:rPr>
              <a:t>’</a:t>
            </a:r>
            <a:r>
              <a:rPr lang="en-US" altLang="ja-JP" sz="2944" dirty="0">
                <a:latin typeface="Arial Bold" panose="020B0704020202020204" pitchFamily="34" charset="0"/>
                <a:cs typeface="Arial Bold" panose="020B0704020202020204" pitchFamily="34" charset="0"/>
                <a:sym typeface="Arial Italic" panose="020B0604020202090204" pitchFamily="34" charset="0"/>
              </a:rPr>
              <a:t>s Hospital and Baylor College of Medicine</a:t>
            </a:r>
            <a:endParaRPr lang="en-US" altLang="en-US" sz="2944" dirty="0">
              <a:latin typeface="Arial Bold" panose="020B0704020202020204" pitchFamily="34" charset="0"/>
              <a:cs typeface="Arial Bold" panose="020B0704020202020204" pitchFamily="34" charset="0"/>
              <a:sym typeface="Arial Italic" panose="020B0604020202090204" pitchFamily="34" charset="0"/>
            </a:endParaRPr>
          </a:p>
        </p:txBody>
      </p:sp>
      <p:pic>
        <p:nvPicPr>
          <p:cNvPr id="3090" name="Picture 5" descr="M:\Graphics\Logos\TCH\Texas Childrens\TCH Logo red-blk over-under 5 inch height.png">
            <a:extLst>
              <a:ext uri="{FF2B5EF4-FFF2-40B4-BE49-F238E27FC236}">
                <a16:creationId xmlns:a16="http://schemas.microsoft.com/office/drawing/2014/main" id="{840EA64E-CD61-AC05-3D85-7E246EB50C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8174" y="585788"/>
            <a:ext cx="3614737" cy="240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3" name="Rectangle 38">
            <a:extLst>
              <a:ext uri="{FF2B5EF4-FFF2-40B4-BE49-F238E27FC236}">
                <a16:creationId xmlns:a16="http://schemas.microsoft.com/office/drawing/2014/main" id="{49E4E82B-1D53-06FD-00E6-9BCF645C805C}"/>
              </a:ext>
            </a:extLst>
          </p:cNvPr>
          <p:cNvSpPr>
            <a:spLocks/>
          </p:cNvSpPr>
          <p:nvPr/>
        </p:nvSpPr>
        <p:spPr bwMode="auto">
          <a:xfrm>
            <a:off x="12718113" y="20536288"/>
            <a:ext cx="10401782" cy="904489"/>
          </a:xfrm>
          <a:prstGeom prst="rect">
            <a:avLst/>
          </a:prstGeom>
          <a:noFill/>
          <a:ln>
            <a:noFill/>
          </a:ln>
        </p:spPr>
        <p:txBody>
          <a:bodyPr lIns="0" tIns="0" rIns="52018" bIns="0"/>
          <a:lstStyle>
            <a:lvl1pPr marL="39688">
              <a:spcBef>
                <a:spcPts val="2000"/>
              </a:spcBef>
              <a:buSzPct val="100000"/>
              <a:buFont typeface="Arial" panose="020B0604020202020204" pitchFamily="34" charset="0"/>
              <a:buChar char="•"/>
              <a:defRPr sz="8500">
                <a:solidFill>
                  <a:schemeClr val="tx1"/>
                </a:solidFill>
                <a:latin typeface="Arial" panose="020B0604020202020204" pitchFamily="34" charset="0"/>
                <a:ea typeface="ヒラギノ角ゴ ProN W3" pitchFamily="-84" charset="-128"/>
                <a:sym typeface="Arial" panose="020B0604020202020204" pitchFamily="34" charset="0"/>
              </a:defRPr>
            </a:lvl1pPr>
            <a:lvl2pPr marL="742950" indent="-285750">
              <a:spcBef>
                <a:spcPts val="1700"/>
              </a:spcBef>
              <a:buSzPct val="100000"/>
              <a:buFont typeface="Arial" panose="020B0604020202020204" pitchFamily="34" charset="0"/>
              <a:buChar char="–"/>
              <a:defRPr sz="7500">
                <a:solidFill>
                  <a:schemeClr val="tx1"/>
                </a:solidFill>
                <a:latin typeface="Arial" panose="020B0604020202020204" pitchFamily="34" charset="0"/>
                <a:ea typeface="ヒラギノ角ゴ ProN W3" pitchFamily="-84" charset="-128"/>
                <a:sym typeface="Arial" panose="020B0604020202020204" pitchFamily="34" charset="0"/>
              </a:defRPr>
            </a:lvl2pPr>
            <a:lvl3pPr marL="1143000" indent="-228600">
              <a:spcBef>
                <a:spcPts val="1500"/>
              </a:spcBef>
              <a:buSzPct val="100000"/>
              <a:buFont typeface="Arial" panose="020B0604020202020204" pitchFamily="34" charset="0"/>
              <a:buChar char="•"/>
              <a:defRPr sz="6400">
                <a:solidFill>
                  <a:schemeClr val="tx1"/>
                </a:solidFill>
                <a:latin typeface="Arial" panose="020B0604020202020204" pitchFamily="34" charset="0"/>
                <a:ea typeface="ヒラギノ角ゴ ProN W3" pitchFamily="-84" charset="-128"/>
                <a:sym typeface="Arial" panose="020B0604020202020204" pitchFamily="34" charset="0"/>
              </a:defRPr>
            </a:lvl3pPr>
            <a:lvl4pPr marL="1600200" indent="-228600">
              <a:spcBef>
                <a:spcPts val="1200"/>
              </a:spcBef>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4pPr>
            <a:lvl5pPr marL="2057400" indent="-228600">
              <a:spcBef>
                <a:spcPts val="1200"/>
              </a:spcBef>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5pPr>
            <a:lvl6pPr marL="25146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6pPr>
            <a:lvl7pPr marL="29718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7pPr>
            <a:lvl8pPr marL="34290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8pPr>
            <a:lvl9pPr marL="38862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9pPr>
          </a:lstStyle>
          <a:p>
            <a:pPr eaLnBrk="1" hangingPunct="1">
              <a:spcBef>
                <a:spcPts val="1344"/>
              </a:spcBef>
              <a:buSzTx/>
              <a:buFont typeface="Arial" panose="020B0604020202020204" pitchFamily="34" charset="0"/>
              <a:buNone/>
              <a:defRPr/>
            </a:pPr>
            <a:r>
              <a:rPr lang="en-US" altLang="en-US" sz="2304" b="1" dirty="0">
                <a:latin typeface="Times New Roman" panose="02020603050405020304" pitchFamily="18" charset="0"/>
                <a:cs typeface="Times New Roman" panose="02020603050405020304" pitchFamily="18" charset="0"/>
                <a:sym typeface="Times New Roman" panose="02020603050405020304" pitchFamily="18" charset="0"/>
              </a:rPr>
              <a:t>Fig. 1: Proposed biochemical profile of LCT leading to elevated 17OHP levels </a:t>
            </a:r>
            <a:endParaRPr lang="en-US" altLang="en-US" sz="2304" dirty="0">
              <a:latin typeface="Times New Roman" panose="02020603050405020304" pitchFamily="18" charset="0"/>
              <a:cs typeface="Times New Roman" panose="02020603050405020304" pitchFamily="18" charset="0"/>
              <a:sym typeface="Times New Roman" panose="02020603050405020304" pitchFamily="18" charset="0"/>
            </a:endParaRPr>
          </a:p>
        </p:txBody>
      </p:sp>
      <p:pic>
        <p:nvPicPr>
          <p:cNvPr id="3098" name="Picture 3" descr="bcm-logo.jpg">
            <a:extLst>
              <a:ext uri="{FF2B5EF4-FFF2-40B4-BE49-F238E27FC236}">
                <a16:creationId xmlns:a16="http://schemas.microsoft.com/office/drawing/2014/main" id="{D0CC91FC-F73E-4D52-8D36-5EBEE34C58D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4515616" y="181714"/>
            <a:ext cx="2206625" cy="220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38">
            <a:extLst>
              <a:ext uri="{FF2B5EF4-FFF2-40B4-BE49-F238E27FC236}">
                <a16:creationId xmlns:a16="http://schemas.microsoft.com/office/drawing/2014/main" id="{9F8DFF08-7DB9-1A2D-1A6B-15AE639650A1}"/>
              </a:ext>
            </a:extLst>
          </p:cNvPr>
          <p:cNvSpPr>
            <a:spLocks/>
          </p:cNvSpPr>
          <p:nvPr/>
        </p:nvSpPr>
        <p:spPr bwMode="auto">
          <a:xfrm>
            <a:off x="18590583" y="13341083"/>
            <a:ext cx="7891462" cy="927567"/>
          </a:xfrm>
          <a:prstGeom prst="rect">
            <a:avLst/>
          </a:prstGeom>
          <a:noFill/>
          <a:ln>
            <a:noFill/>
          </a:ln>
        </p:spPr>
        <p:txBody>
          <a:bodyPr lIns="0" tIns="0" rIns="52018" bIns="0"/>
          <a:lstStyle>
            <a:lvl1pPr marL="39688">
              <a:spcBef>
                <a:spcPts val="2000"/>
              </a:spcBef>
              <a:buSzPct val="100000"/>
              <a:buFont typeface="Arial" panose="020B0604020202020204" pitchFamily="34" charset="0"/>
              <a:buChar char="•"/>
              <a:defRPr sz="8500">
                <a:solidFill>
                  <a:schemeClr val="tx1"/>
                </a:solidFill>
                <a:latin typeface="Arial" panose="020B0604020202020204" pitchFamily="34" charset="0"/>
                <a:ea typeface="ヒラギノ角ゴ ProN W3" pitchFamily="-84" charset="-128"/>
                <a:sym typeface="Arial" panose="020B0604020202020204" pitchFamily="34" charset="0"/>
              </a:defRPr>
            </a:lvl1pPr>
            <a:lvl2pPr marL="742950" indent="-285750">
              <a:spcBef>
                <a:spcPts val="1700"/>
              </a:spcBef>
              <a:buSzPct val="100000"/>
              <a:buFont typeface="Arial" panose="020B0604020202020204" pitchFamily="34" charset="0"/>
              <a:buChar char="–"/>
              <a:defRPr sz="7500">
                <a:solidFill>
                  <a:schemeClr val="tx1"/>
                </a:solidFill>
                <a:latin typeface="Arial" panose="020B0604020202020204" pitchFamily="34" charset="0"/>
                <a:ea typeface="ヒラギノ角ゴ ProN W3" pitchFamily="-84" charset="-128"/>
                <a:sym typeface="Arial" panose="020B0604020202020204" pitchFamily="34" charset="0"/>
              </a:defRPr>
            </a:lvl2pPr>
            <a:lvl3pPr marL="1143000" indent="-228600">
              <a:spcBef>
                <a:spcPts val="1500"/>
              </a:spcBef>
              <a:buSzPct val="100000"/>
              <a:buFont typeface="Arial" panose="020B0604020202020204" pitchFamily="34" charset="0"/>
              <a:buChar char="•"/>
              <a:defRPr sz="6400">
                <a:solidFill>
                  <a:schemeClr val="tx1"/>
                </a:solidFill>
                <a:latin typeface="Arial" panose="020B0604020202020204" pitchFamily="34" charset="0"/>
                <a:ea typeface="ヒラギノ角ゴ ProN W3" pitchFamily="-84" charset="-128"/>
                <a:sym typeface="Arial" panose="020B0604020202020204" pitchFamily="34" charset="0"/>
              </a:defRPr>
            </a:lvl3pPr>
            <a:lvl4pPr marL="1600200" indent="-228600">
              <a:spcBef>
                <a:spcPts val="1200"/>
              </a:spcBef>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4pPr>
            <a:lvl5pPr marL="2057400" indent="-228600">
              <a:spcBef>
                <a:spcPts val="1200"/>
              </a:spcBef>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5pPr>
            <a:lvl6pPr marL="25146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6pPr>
            <a:lvl7pPr marL="29718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7pPr>
            <a:lvl8pPr marL="34290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8pPr>
            <a:lvl9pPr marL="38862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9pPr>
          </a:lstStyle>
          <a:p>
            <a:pPr eaLnBrk="1" hangingPunct="1">
              <a:spcBef>
                <a:spcPts val="1344"/>
              </a:spcBef>
              <a:buSzTx/>
              <a:buFont typeface="Arial" panose="020B0604020202020204" pitchFamily="34" charset="0"/>
              <a:buNone/>
              <a:defRPr/>
            </a:pPr>
            <a:r>
              <a:rPr lang="en-US" altLang="en-US" sz="2304" b="1" dirty="0">
                <a:latin typeface="Times New Roman" panose="02020603050405020304" pitchFamily="18" charset="0"/>
                <a:cs typeface="Times New Roman" panose="02020603050405020304" pitchFamily="18" charset="0"/>
                <a:sym typeface="Times New Roman" panose="02020603050405020304" pitchFamily="18" charset="0"/>
              </a:rPr>
              <a:t>Table 4: 1 mcg </a:t>
            </a:r>
            <a:r>
              <a:rPr lang="en-US" altLang="en-US" sz="2304" b="1" dirty="0" err="1">
                <a:latin typeface="Times New Roman" panose="02020603050405020304" pitchFamily="18" charset="0"/>
                <a:cs typeface="Times New Roman" panose="02020603050405020304" pitchFamily="18" charset="0"/>
                <a:sym typeface="Times New Roman" panose="02020603050405020304" pitchFamily="18" charset="0"/>
              </a:rPr>
              <a:t>cosyntropin</a:t>
            </a:r>
            <a:r>
              <a:rPr lang="en-US" altLang="en-US" sz="2304" b="1" dirty="0">
                <a:latin typeface="Times New Roman" panose="02020603050405020304" pitchFamily="18" charset="0"/>
                <a:cs typeface="Times New Roman" panose="02020603050405020304" pitchFamily="18" charset="0"/>
                <a:sym typeface="Times New Roman" panose="02020603050405020304" pitchFamily="18" charset="0"/>
              </a:rPr>
              <a:t> stimulation test</a:t>
            </a:r>
            <a:endParaRPr lang="en-US" altLang="en-US" sz="2304" dirty="0">
              <a:latin typeface="Times New Roman" panose="02020603050405020304" pitchFamily="18" charset="0"/>
              <a:cs typeface="Times New Roman" panose="02020603050405020304" pitchFamily="18" charset="0"/>
              <a:sym typeface="Times New Roman" panose="02020603050405020304" pitchFamily="18" charset="0"/>
            </a:endParaRPr>
          </a:p>
        </p:txBody>
      </p:sp>
      <p:sp>
        <p:nvSpPr>
          <p:cNvPr id="24" name="Rectangle 38">
            <a:extLst>
              <a:ext uri="{FF2B5EF4-FFF2-40B4-BE49-F238E27FC236}">
                <a16:creationId xmlns:a16="http://schemas.microsoft.com/office/drawing/2014/main" id="{2E82F9CD-990A-4995-00F4-AAEE913692F2}"/>
              </a:ext>
            </a:extLst>
          </p:cNvPr>
          <p:cNvSpPr>
            <a:spLocks/>
          </p:cNvSpPr>
          <p:nvPr/>
        </p:nvSpPr>
        <p:spPr bwMode="auto">
          <a:xfrm>
            <a:off x="18590583" y="9764979"/>
            <a:ext cx="7821613" cy="699334"/>
          </a:xfrm>
          <a:prstGeom prst="rect">
            <a:avLst/>
          </a:prstGeom>
          <a:noFill/>
          <a:ln>
            <a:noFill/>
          </a:ln>
        </p:spPr>
        <p:txBody>
          <a:bodyPr lIns="0" tIns="0" rIns="52018" bIns="0"/>
          <a:lstStyle>
            <a:lvl1pPr marL="39688">
              <a:spcBef>
                <a:spcPts val="2000"/>
              </a:spcBef>
              <a:buSzPct val="100000"/>
              <a:buFont typeface="Arial" panose="020B0604020202020204" pitchFamily="34" charset="0"/>
              <a:buChar char="•"/>
              <a:defRPr sz="8500">
                <a:solidFill>
                  <a:schemeClr val="tx1"/>
                </a:solidFill>
                <a:latin typeface="Arial" panose="020B0604020202020204" pitchFamily="34" charset="0"/>
                <a:ea typeface="ヒラギノ角ゴ ProN W3" pitchFamily="-84" charset="-128"/>
                <a:sym typeface="Arial" panose="020B0604020202020204" pitchFamily="34" charset="0"/>
              </a:defRPr>
            </a:lvl1pPr>
            <a:lvl2pPr marL="742950" indent="-285750">
              <a:spcBef>
                <a:spcPts val="1700"/>
              </a:spcBef>
              <a:buSzPct val="100000"/>
              <a:buFont typeface="Arial" panose="020B0604020202020204" pitchFamily="34" charset="0"/>
              <a:buChar char="–"/>
              <a:defRPr sz="7500">
                <a:solidFill>
                  <a:schemeClr val="tx1"/>
                </a:solidFill>
                <a:latin typeface="Arial" panose="020B0604020202020204" pitchFamily="34" charset="0"/>
                <a:ea typeface="ヒラギノ角ゴ ProN W3" pitchFamily="-84" charset="-128"/>
                <a:sym typeface="Arial" panose="020B0604020202020204" pitchFamily="34" charset="0"/>
              </a:defRPr>
            </a:lvl2pPr>
            <a:lvl3pPr marL="1143000" indent="-228600">
              <a:spcBef>
                <a:spcPts val="1500"/>
              </a:spcBef>
              <a:buSzPct val="100000"/>
              <a:buFont typeface="Arial" panose="020B0604020202020204" pitchFamily="34" charset="0"/>
              <a:buChar char="•"/>
              <a:defRPr sz="6400">
                <a:solidFill>
                  <a:schemeClr val="tx1"/>
                </a:solidFill>
                <a:latin typeface="Arial" panose="020B0604020202020204" pitchFamily="34" charset="0"/>
                <a:ea typeface="ヒラギノ角ゴ ProN W3" pitchFamily="-84" charset="-128"/>
                <a:sym typeface="Arial" panose="020B0604020202020204" pitchFamily="34" charset="0"/>
              </a:defRPr>
            </a:lvl3pPr>
            <a:lvl4pPr marL="1600200" indent="-228600">
              <a:spcBef>
                <a:spcPts val="1200"/>
              </a:spcBef>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4pPr>
            <a:lvl5pPr marL="2057400" indent="-228600">
              <a:spcBef>
                <a:spcPts val="1200"/>
              </a:spcBef>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5pPr>
            <a:lvl6pPr marL="25146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6pPr>
            <a:lvl7pPr marL="29718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7pPr>
            <a:lvl8pPr marL="34290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8pPr>
            <a:lvl9pPr marL="38862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9pPr>
          </a:lstStyle>
          <a:p>
            <a:pPr eaLnBrk="1" hangingPunct="1">
              <a:spcBef>
                <a:spcPts val="1344"/>
              </a:spcBef>
              <a:buSzTx/>
              <a:buFont typeface="Arial" panose="020B0604020202020204" pitchFamily="34" charset="0"/>
              <a:buNone/>
              <a:defRPr/>
            </a:pPr>
            <a:r>
              <a:rPr lang="en-US" altLang="en-US" sz="2304" b="1" dirty="0">
                <a:latin typeface="Times New Roman" panose="02020603050405020304" pitchFamily="18" charset="0"/>
                <a:cs typeface="Times New Roman" panose="02020603050405020304" pitchFamily="18" charset="0"/>
                <a:sym typeface="Times New Roman" panose="02020603050405020304" pitchFamily="18" charset="0"/>
              </a:rPr>
              <a:t>Table 3: lab results seven months after orchiectomy</a:t>
            </a:r>
            <a:endParaRPr lang="en-US" altLang="en-US" sz="2304" dirty="0">
              <a:latin typeface="Times New Roman" panose="02020603050405020304" pitchFamily="18" charset="0"/>
              <a:cs typeface="Times New Roman" panose="02020603050405020304" pitchFamily="18" charset="0"/>
              <a:sym typeface="Times New Roman" panose="02020603050405020304" pitchFamily="18" charset="0"/>
            </a:endParaRPr>
          </a:p>
        </p:txBody>
      </p:sp>
      <p:sp>
        <p:nvSpPr>
          <p:cNvPr id="25" name="Rectangle 38">
            <a:extLst>
              <a:ext uri="{FF2B5EF4-FFF2-40B4-BE49-F238E27FC236}">
                <a16:creationId xmlns:a16="http://schemas.microsoft.com/office/drawing/2014/main" id="{9B4DCF36-4F45-CDD3-78C2-B46B2BB4E696}"/>
              </a:ext>
            </a:extLst>
          </p:cNvPr>
          <p:cNvSpPr>
            <a:spLocks/>
          </p:cNvSpPr>
          <p:nvPr/>
        </p:nvSpPr>
        <p:spPr bwMode="auto">
          <a:xfrm>
            <a:off x="824705" y="20126743"/>
            <a:ext cx="7821613" cy="699334"/>
          </a:xfrm>
          <a:prstGeom prst="rect">
            <a:avLst/>
          </a:prstGeom>
          <a:noFill/>
          <a:ln>
            <a:noFill/>
          </a:ln>
        </p:spPr>
        <p:txBody>
          <a:bodyPr lIns="0" tIns="0" rIns="52018" bIns="0"/>
          <a:lstStyle>
            <a:lvl1pPr marL="39688">
              <a:spcBef>
                <a:spcPts val="2000"/>
              </a:spcBef>
              <a:buSzPct val="100000"/>
              <a:buFont typeface="Arial" panose="020B0604020202020204" pitchFamily="34" charset="0"/>
              <a:buChar char="•"/>
              <a:defRPr sz="8500">
                <a:solidFill>
                  <a:schemeClr val="tx1"/>
                </a:solidFill>
                <a:latin typeface="Arial" panose="020B0604020202020204" pitchFamily="34" charset="0"/>
                <a:ea typeface="ヒラギノ角ゴ ProN W3" pitchFamily="-84" charset="-128"/>
                <a:sym typeface="Arial" panose="020B0604020202020204" pitchFamily="34" charset="0"/>
              </a:defRPr>
            </a:lvl1pPr>
            <a:lvl2pPr marL="742950" indent="-285750">
              <a:spcBef>
                <a:spcPts val="1700"/>
              </a:spcBef>
              <a:buSzPct val="100000"/>
              <a:buFont typeface="Arial" panose="020B0604020202020204" pitchFamily="34" charset="0"/>
              <a:buChar char="–"/>
              <a:defRPr sz="7500">
                <a:solidFill>
                  <a:schemeClr val="tx1"/>
                </a:solidFill>
                <a:latin typeface="Arial" panose="020B0604020202020204" pitchFamily="34" charset="0"/>
                <a:ea typeface="ヒラギノ角ゴ ProN W3" pitchFamily="-84" charset="-128"/>
                <a:sym typeface="Arial" panose="020B0604020202020204" pitchFamily="34" charset="0"/>
              </a:defRPr>
            </a:lvl2pPr>
            <a:lvl3pPr marL="1143000" indent="-228600">
              <a:spcBef>
                <a:spcPts val="1500"/>
              </a:spcBef>
              <a:buSzPct val="100000"/>
              <a:buFont typeface="Arial" panose="020B0604020202020204" pitchFamily="34" charset="0"/>
              <a:buChar char="•"/>
              <a:defRPr sz="6400">
                <a:solidFill>
                  <a:schemeClr val="tx1"/>
                </a:solidFill>
                <a:latin typeface="Arial" panose="020B0604020202020204" pitchFamily="34" charset="0"/>
                <a:ea typeface="ヒラギノ角ゴ ProN W3" pitchFamily="-84" charset="-128"/>
                <a:sym typeface="Arial" panose="020B0604020202020204" pitchFamily="34" charset="0"/>
              </a:defRPr>
            </a:lvl3pPr>
            <a:lvl4pPr marL="1600200" indent="-228600">
              <a:spcBef>
                <a:spcPts val="1200"/>
              </a:spcBef>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4pPr>
            <a:lvl5pPr marL="2057400" indent="-228600">
              <a:spcBef>
                <a:spcPts val="1200"/>
              </a:spcBef>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5pPr>
            <a:lvl6pPr marL="25146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6pPr>
            <a:lvl7pPr marL="29718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7pPr>
            <a:lvl8pPr marL="34290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8pPr>
            <a:lvl9pPr marL="38862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9pPr>
          </a:lstStyle>
          <a:p>
            <a:pPr eaLnBrk="1" hangingPunct="1">
              <a:spcBef>
                <a:spcPts val="1344"/>
              </a:spcBef>
              <a:buSzTx/>
              <a:buFont typeface="Arial" panose="020B0604020202020204" pitchFamily="34" charset="0"/>
              <a:buNone/>
              <a:defRPr/>
            </a:pPr>
            <a:r>
              <a:rPr lang="en-US" altLang="en-US" sz="2304" b="1" dirty="0">
                <a:latin typeface="Times New Roman" panose="02020603050405020304" pitchFamily="18" charset="0"/>
                <a:cs typeface="Times New Roman" panose="02020603050405020304" pitchFamily="18" charset="0"/>
                <a:sym typeface="Times New Roman" panose="02020603050405020304" pitchFamily="18" charset="0"/>
              </a:rPr>
              <a:t>Table 1: initial lab results</a:t>
            </a:r>
            <a:endParaRPr lang="en-US" altLang="en-US" sz="2304" dirty="0">
              <a:latin typeface="Times New Roman" panose="02020603050405020304" pitchFamily="18" charset="0"/>
              <a:cs typeface="Times New Roman" panose="02020603050405020304" pitchFamily="18" charset="0"/>
              <a:sym typeface="Times New Roman" panose="02020603050405020304" pitchFamily="18" charset="0"/>
            </a:endParaRPr>
          </a:p>
        </p:txBody>
      </p:sp>
      <p:sp>
        <p:nvSpPr>
          <p:cNvPr id="41" name="Rectangle 38">
            <a:extLst>
              <a:ext uri="{FF2B5EF4-FFF2-40B4-BE49-F238E27FC236}">
                <a16:creationId xmlns:a16="http://schemas.microsoft.com/office/drawing/2014/main" id="{EE0FB895-BC2C-009A-CA8D-2E6465FDC9FC}"/>
              </a:ext>
            </a:extLst>
          </p:cNvPr>
          <p:cNvSpPr>
            <a:spLocks/>
          </p:cNvSpPr>
          <p:nvPr/>
        </p:nvSpPr>
        <p:spPr bwMode="auto">
          <a:xfrm>
            <a:off x="10078039" y="13021058"/>
            <a:ext cx="7801155" cy="876195"/>
          </a:xfrm>
          <a:prstGeom prst="rect">
            <a:avLst/>
          </a:prstGeom>
          <a:noFill/>
          <a:ln>
            <a:noFill/>
          </a:ln>
        </p:spPr>
        <p:txBody>
          <a:bodyPr lIns="0" tIns="0" rIns="52018" bIns="0"/>
          <a:lstStyle>
            <a:lvl1pPr marL="39688">
              <a:spcBef>
                <a:spcPts val="2000"/>
              </a:spcBef>
              <a:buSzPct val="100000"/>
              <a:buFont typeface="Arial" panose="020B0604020202020204" pitchFamily="34" charset="0"/>
              <a:buChar char="•"/>
              <a:defRPr sz="8500">
                <a:solidFill>
                  <a:schemeClr val="tx1"/>
                </a:solidFill>
                <a:latin typeface="Arial" panose="020B0604020202020204" pitchFamily="34" charset="0"/>
                <a:ea typeface="ヒラギノ角ゴ ProN W3" pitchFamily="-84" charset="-128"/>
                <a:sym typeface="Arial" panose="020B0604020202020204" pitchFamily="34" charset="0"/>
              </a:defRPr>
            </a:lvl1pPr>
            <a:lvl2pPr marL="742950" indent="-285750">
              <a:spcBef>
                <a:spcPts val="1700"/>
              </a:spcBef>
              <a:buSzPct val="100000"/>
              <a:buFont typeface="Arial" panose="020B0604020202020204" pitchFamily="34" charset="0"/>
              <a:buChar char="–"/>
              <a:defRPr sz="7500">
                <a:solidFill>
                  <a:schemeClr val="tx1"/>
                </a:solidFill>
                <a:latin typeface="Arial" panose="020B0604020202020204" pitchFamily="34" charset="0"/>
                <a:ea typeface="ヒラギノ角ゴ ProN W3" pitchFamily="-84" charset="-128"/>
                <a:sym typeface="Arial" panose="020B0604020202020204" pitchFamily="34" charset="0"/>
              </a:defRPr>
            </a:lvl2pPr>
            <a:lvl3pPr marL="1143000" indent="-228600">
              <a:spcBef>
                <a:spcPts val="1500"/>
              </a:spcBef>
              <a:buSzPct val="100000"/>
              <a:buFont typeface="Arial" panose="020B0604020202020204" pitchFamily="34" charset="0"/>
              <a:buChar char="•"/>
              <a:defRPr sz="6400">
                <a:solidFill>
                  <a:schemeClr val="tx1"/>
                </a:solidFill>
                <a:latin typeface="Arial" panose="020B0604020202020204" pitchFamily="34" charset="0"/>
                <a:ea typeface="ヒラギノ角ゴ ProN W3" pitchFamily="-84" charset="-128"/>
                <a:sym typeface="Arial" panose="020B0604020202020204" pitchFamily="34" charset="0"/>
              </a:defRPr>
            </a:lvl3pPr>
            <a:lvl4pPr marL="1600200" indent="-228600">
              <a:spcBef>
                <a:spcPts val="1200"/>
              </a:spcBef>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4pPr>
            <a:lvl5pPr marL="2057400" indent="-228600">
              <a:spcBef>
                <a:spcPts val="1200"/>
              </a:spcBef>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5pPr>
            <a:lvl6pPr marL="25146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6pPr>
            <a:lvl7pPr marL="29718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7pPr>
            <a:lvl8pPr marL="34290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8pPr>
            <a:lvl9pPr marL="38862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9pPr>
          </a:lstStyle>
          <a:p>
            <a:pPr eaLnBrk="1" hangingPunct="1">
              <a:spcBef>
                <a:spcPts val="1344"/>
              </a:spcBef>
              <a:buSzTx/>
              <a:buFont typeface="Arial" panose="020B0604020202020204" pitchFamily="34" charset="0"/>
              <a:buNone/>
              <a:defRPr/>
            </a:pPr>
            <a:r>
              <a:rPr lang="en-US" altLang="en-US" sz="2304" b="1" dirty="0">
                <a:latin typeface="Times New Roman" panose="02020603050405020304" pitchFamily="18" charset="0"/>
                <a:cs typeface="Times New Roman" panose="02020603050405020304" pitchFamily="18" charset="0"/>
                <a:sym typeface="Times New Roman" panose="02020603050405020304" pitchFamily="18" charset="0"/>
              </a:rPr>
              <a:t>Table 2: results of 60-minute hormone levels after 250 mcg </a:t>
            </a:r>
            <a:r>
              <a:rPr lang="en-US" altLang="en-US" sz="2304" b="1" dirty="0" err="1">
                <a:latin typeface="Times New Roman" panose="02020603050405020304" pitchFamily="18" charset="0"/>
                <a:cs typeface="Times New Roman" panose="02020603050405020304" pitchFamily="18" charset="0"/>
                <a:sym typeface="Times New Roman" panose="02020603050405020304" pitchFamily="18" charset="0"/>
              </a:rPr>
              <a:t>cosyntropin</a:t>
            </a:r>
            <a:r>
              <a:rPr lang="en-US" altLang="en-US" sz="2304" b="1" dirty="0">
                <a:latin typeface="Times New Roman" panose="02020603050405020304" pitchFamily="18" charset="0"/>
                <a:cs typeface="Times New Roman" panose="02020603050405020304" pitchFamily="18" charset="0"/>
                <a:sym typeface="Times New Roman" panose="02020603050405020304" pitchFamily="18" charset="0"/>
              </a:rPr>
              <a:t> stimulation test</a:t>
            </a:r>
            <a:endParaRPr lang="en-US" altLang="en-US" sz="2304" dirty="0">
              <a:latin typeface="Times New Roman" panose="02020603050405020304" pitchFamily="18" charset="0"/>
              <a:cs typeface="Times New Roman" panose="02020603050405020304" pitchFamily="18" charset="0"/>
              <a:sym typeface="Times New Roman" panose="02020603050405020304" pitchFamily="18" charset="0"/>
            </a:endParaRPr>
          </a:p>
        </p:txBody>
      </p:sp>
      <p:pic>
        <p:nvPicPr>
          <p:cNvPr id="20" name="Picture 19">
            <a:extLst>
              <a:ext uri="{FF2B5EF4-FFF2-40B4-BE49-F238E27FC236}">
                <a16:creationId xmlns:a16="http://schemas.microsoft.com/office/drawing/2014/main" id="{D3858219-C460-1F7E-AB57-372B68BAF1D2}"/>
              </a:ext>
            </a:extLst>
          </p:cNvPr>
          <p:cNvPicPr>
            <a:picLocks noChangeAspect="1"/>
          </p:cNvPicPr>
          <p:nvPr/>
        </p:nvPicPr>
        <p:blipFill rotWithShape="1">
          <a:blip r:embed="rId5"/>
          <a:srcRect r="62500" b="6966"/>
          <a:stretch/>
        </p:blipFill>
        <p:spPr>
          <a:xfrm>
            <a:off x="781366" y="13022350"/>
            <a:ext cx="9060738" cy="7012691"/>
          </a:xfrm>
          <a:prstGeom prst="rect">
            <a:avLst/>
          </a:prstGeom>
        </p:spPr>
      </p:pic>
      <p:pic>
        <p:nvPicPr>
          <p:cNvPr id="22" name="Picture 21">
            <a:extLst>
              <a:ext uri="{FF2B5EF4-FFF2-40B4-BE49-F238E27FC236}">
                <a16:creationId xmlns:a16="http://schemas.microsoft.com/office/drawing/2014/main" id="{B0AE70F0-C24F-7E5B-C892-29C7594DFADC}"/>
              </a:ext>
            </a:extLst>
          </p:cNvPr>
          <p:cNvPicPr>
            <a:picLocks noChangeAspect="1"/>
          </p:cNvPicPr>
          <p:nvPr/>
        </p:nvPicPr>
        <p:blipFill rotWithShape="1">
          <a:blip r:embed="rId6"/>
          <a:srcRect r="62960" b="5993"/>
          <a:stretch/>
        </p:blipFill>
        <p:spPr>
          <a:xfrm>
            <a:off x="9968697" y="3567038"/>
            <a:ext cx="8222392" cy="9497703"/>
          </a:xfrm>
          <a:prstGeom prst="rect">
            <a:avLst/>
          </a:prstGeom>
        </p:spPr>
      </p:pic>
      <p:pic>
        <p:nvPicPr>
          <p:cNvPr id="23" name="Picture 22">
            <a:extLst>
              <a:ext uri="{FF2B5EF4-FFF2-40B4-BE49-F238E27FC236}">
                <a16:creationId xmlns:a16="http://schemas.microsoft.com/office/drawing/2014/main" id="{44681034-75D0-364C-E8E0-9C7861EB4CF9}"/>
              </a:ext>
            </a:extLst>
          </p:cNvPr>
          <p:cNvPicPr>
            <a:picLocks noChangeAspect="1"/>
          </p:cNvPicPr>
          <p:nvPr/>
        </p:nvPicPr>
        <p:blipFill rotWithShape="1">
          <a:blip r:embed="rId7"/>
          <a:srcRect l="1059" t="-1" r="61710" b="-1728"/>
          <a:stretch/>
        </p:blipFill>
        <p:spPr>
          <a:xfrm>
            <a:off x="18436661" y="3526835"/>
            <a:ext cx="8283000" cy="6262944"/>
          </a:xfrm>
          <a:prstGeom prst="rect">
            <a:avLst/>
          </a:prstGeom>
        </p:spPr>
      </p:pic>
      <p:pic>
        <p:nvPicPr>
          <p:cNvPr id="26" name="Picture 25">
            <a:extLst>
              <a:ext uri="{FF2B5EF4-FFF2-40B4-BE49-F238E27FC236}">
                <a16:creationId xmlns:a16="http://schemas.microsoft.com/office/drawing/2014/main" id="{0D304A50-EF28-93BA-8D8D-7338CB8A4CF2}"/>
              </a:ext>
            </a:extLst>
          </p:cNvPr>
          <p:cNvPicPr>
            <a:picLocks noChangeAspect="1"/>
          </p:cNvPicPr>
          <p:nvPr/>
        </p:nvPicPr>
        <p:blipFill rotWithShape="1">
          <a:blip r:embed="rId8"/>
          <a:srcRect t="1" r="61646" b="-429"/>
          <a:stretch/>
        </p:blipFill>
        <p:spPr>
          <a:xfrm>
            <a:off x="18184587" y="10145643"/>
            <a:ext cx="8562062" cy="3149036"/>
          </a:xfrm>
          <a:prstGeom prst="rect">
            <a:avLst/>
          </a:prstGeom>
        </p:spPr>
      </p:pic>
      <p:sp>
        <p:nvSpPr>
          <p:cNvPr id="30" name="Rectangle 276">
            <a:extLst>
              <a:ext uri="{FF2B5EF4-FFF2-40B4-BE49-F238E27FC236}">
                <a16:creationId xmlns:a16="http://schemas.microsoft.com/office/drawing/2014/main" id="{BBC569B6-2D8B-E7BE-6199-454F3B8C2AA6}"/>
              </a:ext>
            </a:extLst>
          </p:cNvPr>
          <p:cNvSpPr>
            <a:spLocks/>
          </p:cNvSpPr>
          <p:nvPr/>
        </p:nvSpPr>
        <p:spPr bwMode="auto">
          <a:xfrm>
            <a:off x="28071339" y="17173095"/>
            <a:ext cx="8672142" cy="2694802"/>
          </a:xfrm>
          <a:prstGeom prst="rect">
            <a:avLst/>
          </a:prstGeom>
          <a:noFill/>
          <a:ln>
            <a:noFill/>
          </a:ln>
        </p:spPr>
        <p:txBody>
          <a:bodyPr lIns="0" tIns="0" rIns="0" bIns="0"/>
          <a:lstStyle>
            <a:lvl1pPr>
              <a:spcBef>
                <a:spcPts val="2000"/>
              </a:spcBef>
              <a:buSzPct val="100000"/>
              <a:buFont typeface="Arial" panose="020B0604020202020204" pitchFamily="34" charset="0"/>
              <a:buChar char="•"/>
              <a:defRPr sz="8500">
                <a:solidFill>
                  <a:schemeClr val="tx1"/>
                </a:solidFill>
                <a:latin typeface="Arial" panose="020B0604020202020204" pitchFamily="34" charset="0"/>
                <a:ea typeface="ヒラギノ角ゴ ProN W3" pitchFamily="-84" charset="-128"/>
                <a:sym typeface="Arial" panose="020B0604020202020204" pitchFamily="34" charset="0"/>
              </a:defRPr>
            </a:lvl1pPr>
            <a:lvl2pPr marL="742950" indent="-285750">
              <a:spcBef>
                <a:spcPts val="1700"/>
              </a:spcBef>
              <a:buSzPct val="100000"/>
              <a:buFont typeface="Arial" panose="020B0604020202020204" pitchFamily="34" charset="0"/>
              <a:buChar char="–"/>
              <a:defRPr sz="7500">
                <a:solidFill>
                  <a:schemeClr val="tx1"/>
                </a:solidFill>
                <a:latin typeface="Arial" panose="020B0604020202020204" pitchFamily="34" charset="0"/>
                <a:ea typeface="ヒラギノ角ゴ ProN W3" pitchFamily="-84" charset="-128"/>
                <a:sym typeface="Arial" panose="020B0604020202020204" pitchFamily="34" charset="0"/>
              </a:defRPr>
            </a:lvl2pPr>
            <a:lvl3pPr marL="1143000" indent="-228600">
              <a:spcBef>
                <a:spcPts val="1500"/>
              </a:spcBef>
              <a:buSzPct val="100000"/>
              <a:buFont typeface="Arial" panose="020B0604020202020204" pitchFamily="34" charset="0"/>
              <a:buChar char="•"/>
              <a:defRPr sz="6400">
                <a:solidFill>
                  <a:schemeClr val="tx1"/>
                </a:solidFill>
                <a:latin typeface="Arial" panose="020B0604020202020204" pitchFamily="34" charset="0"/>
                <a:ea typeface="ヒラギノ角ゴ ProN W3" pitchFamily="-84" charset="-128"/>
                <a:sym typeface="Arial" panose="020B0604020202020204" pitchFamily="34" charset="0"/>
              </a:defRPr>
            </a:lvl3pPr>
            <a:lvl4pPr marL="1600200" indent="-228600">
              <a:spcBef>
                <a:spcPts val="1200"/>
              </a:spcBef>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4pPr>
            <a:lvl5pPr marL="2057400" indent="-228600">
              <a:spcBef>
                <a:spcPts val="1200"/>
              </a:spcBef>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5pPr>
            <a:lvl6pPr marL="25146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6pPr>
            <a:lvl7pPr marL="29718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7pPr>
            <a:lvl8pPr marL="34290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8pPr>
            <a:lvl9pPr marL="3886200" indent="-228600" eaLnBrk="0" fontAlgn="base" hangingPunct="0">
              <a:spcBef>
                <a:spcPts val="1200"/>
              </a:spcBef>
              <a:spcAft>
                <a:spcPct val="0"/>
              </a:spcAft>
              <a:buSzPct val="100000"/>
              <a:buFont typeface="Arial" panose="020B0604020202020204" pitchFamily="34" charset="0"/>
              <a:buChar char="»"/>
              <a:defRPr sz="5300">
                <a:solidFill>
                  <a:schemeClr val="tx1"/>
                </a:solidFill>
                <a:latin typeface="Arial" panose="020B0604020202020204" pitchFamily="34" charset="0"/>
                <a:ea typeface="ヒラギノ角ゴ ProN W3" pitchFamily="-84" charset="-128"/>
                <a:sym typeface="Arial" panose="020B0604020202020204" pitchFamily="34" charset="0"/>
              </a:defRPr>
            </a:lvl9pPr>
          </a:lstStyle>
          <a:p>
            <a:pPr>
              <a:buNone/>
            </a:pPr>
            <a:r>
              <a:rPr lang="en-US" sz="2800" b="1" dirty="0">
                <a:effectLst/>
                <a:latin typeface="Times New Roman" panose="02020603050405020304" pitchFamily="18" charset="0"/>
                <a:cs typeface="Times New Roman" panose="02020603050405020304" pitchFamily="18" charset="0"/>
              </a:rPr>
              <a:t>REFERENCES</a:t>
            </a:r>
          </a:p>
          <a:p>
            <a:pPr marL="514350" indent="-514350">
              <a:buAutoNum type="arabicPeriod"/>
            </a:pPr>
            <a:r>
              <a:rPr lang="en-US" sz="2800" dirty="0">
                <a:latin typeface="Times New Roman" panose="02020603050405020304" pitchFamily="18" charset="0"/>
                <a:cs typeface="Times New Roman" panose="02020603050405020304" pitchFamily="18" charset="0"/>
              </a:rPr>
              <a:t>Wilson BE, </a:t>
            </a:r>
            <a:r>
              <a:rPr lang="en-US" sz="2800" dirty="0" err="1">
                <a:latin typeface="Times New Roman" panose="02020603050405020304" pitchFamily="18" charset="0"/>
                <a:cs typeface="Times New Roman" panose="02020603050405020304" pitchFamily="18" charset="0"/>
              </a:rPr>
              <a:t>Netzloff</a:t>
            </a:r>
            <a:r>
              <a:rPr lang="en-US" sz="2800" dirty="0">
                <a:latin typeface="Times New Roman" panose="02020603050405020304" pitchFamily="18" charset="0"/>
                <a:cs typeface="Times New Roman" panose="02020603050405020304" pitchFamily="18" charset="0"/>
              </a:rPr>
              <a:t> ML. </a:t>
            </a:r>
            <a:r>
              <a:rPr lang="en-US" sz="2800" i="1" dirty="0">
                <a:latin typeface="Times New Roman" panose="02020603050405020304" pitchFamily="18" charset="0"/>
                <a:cs typeface="Times New Roman" panose="02020603050405020304" pitchFamily="18" charset="0"/>
              </a:rPr>
              <a:t>Ann Clin Lab Sci. </a:t>
            </a:r>
            <a:r>
              <a:rPr lang="en-US" sz="2800" dirty="0">
                <a:latin typeface="Times New Roman" panose="02020603050405020304" pitchFamily="18" charset="0"/>
                <a:cs typeface="Times New Roman" panose="02020603050405020304" pitchFamily="18" charset="0"/>
              </a:rPr>
              <a:t>1983;13(4):315-320</a:t>
            </a:r>
          </a:p>
          <a:p>
            <a:pPr marL="514350" indent="-514350">
              <a:buAutoNum type="arabicPeriod"/>
            </a:pPr>
            <a:r>
              <a:rPr lang="en-US" sz="2800" dirty="0" err="1">
                <a:effectLst/>
                <a:latin typeface="Times New Roman" panose="02020603050405020304" pitchFamily="18" charset="0"/>
                <a:cs typeface="Times New Roman" panose="02020603050405020304" pitchFamily="18" charset="0"/>
              </a:rPr>
              <a:t>Solish</a:t>
            </a:r>
            <a:r>
              <a:rPr lang="en-US" sz="2800" dirty="0">
                <a:effectLst/>
                <a:latin typeface="Times New Roman" panose="02020603050405020304" pitchFamily="18" charset="0"/>
                <a:cs typeface="Times New Roman" panose="02020603050405020304" pitchFamily="18" charset="0"/>
              </a:rPr>
              <a:t> SB et al. </a:t>
            </a:r>
            <a:r>
              <a:rPr lang="en-US" sz="2800" i="1" dirty="0">
                <a:effectLst/>
                <a:latin typeface="Times New Roman" panose="02020603050405020304" pitchFamily="18" charset="0"/>
                <a:cs typeface="Times New Roman" panose="02020603050405020304" pitchFamily="18" charset="0"/>
              </a:rPr>
              <a:t>J Clin Endocrino</a:t>
            </a:r>
            <a:r>
              <a:rPr lang="en-US" sz="2800" i="1" dirty="0">
                <a:latin typeface="Times New Roman" panose="02020603050405020304" pitchFamily="18" charset="0"/>
                <a:cs typeface="Times New Roman" panose="02020603050405020304" pitchFamily="18" charset="0"/>
              </a:rPr>
              <a:t>l </a:t>
            </a:r>
            <a:r>
              <a:rPr lang="en-US" sz="2800" i="1" dirty="0" err="1">
                <a:latin typeface="Times New Roman" panose="02020603050405020304" pitchFamily="18" charset="0"/>
                <a:cs typeface="Times New Roman" panose="02020603050405020304" pitchFamily="18" charset="0"/>
              </a:rPr>
              <a:t>Metab</a:t>
            </a:r>
            <a:r>
              <a:rPr lang="en-US" sz="2800" i="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1989;69(6):1148-1152.</a:t>
            </a:r>
            <a:endParaRPr lang="en-US" sz="2800" dirty="0">
              <a:effectLst/>
              <a:latin typeface="Times New Roman" panose="02020603050405020304" pitchFamily="18" charset="0"/>
              <a:cs typeface="Times New Roman" panose="02020603050405020304" pitchFamily="18" charset="0"/>
            </a:endParaRPr>
          </a:p>
        </p:txBody>
      </p:sp>
      <p:pic>
        <p:nvPicPr>
          <p:cNvPr id="44" name="Picture 43">
            <a:extLst>
              <a:ext uri="{FF2B5EF4-FFF2-40B4-BE49-F238E27FC236}">
                <a16:creationId xmlns:a16="http://schemas.microsoft.com/office/drawing/2014/main" id="{26812C93-695C-1F2C-001C-2D6512962D17}"/>
              </a:ext>
            </a:extLst>
          </p:cNvPr>
          <p:cNvPicPr>
            <a:picLocks noChangeAspect="1"/>
          </p:cNvPicPr>
          <p:nvPr/>
        </p:nvPicPr>
        <p:blipFill rotWithShape="1">
          <a:blip r:embed="rId9">
            <a:duotone>
              <a:prstClr val="black"/>
              <a:schemeClr val="accent6">
                <a:tint val="45000"/>
                <a:satMod val="400000"/>
              </a:schemeClr>
            </a:duotone>
          </a:blip>
          <a:srcRect l="6" t="2941" r="6" b="16130"/>
          <a:stretch/>
        </p:blipFill>
        <p:spPr>
          <a:xfrm>
            <a:off x="10966354" y="13864265"/>
            <a:ext cx="14537069" cy="6617660"/>
          </a:xfrm>
          <a:prstGeom prst="rect">
            <a:avLst/>
          </a:prstGeom>
          <a:ln w="38100">
            <a:solidFill>
              <a:srgbClr val="7030A0"/>
            </a:solidFill>
          </a:ln>
        </p:spPr>
      </p:pic>
    </p:spTree>
  </p:cSld>
  <p:clrMapOvr>
    <a:masterClrMapping/>
  </p:clrMapOvr>
  <p:transition/>
</p:sld>
</file>

<file path=ppt/theme/theme1.xml><?xml version="1.0" encoding="utf-8"?>
<a:theme xmlns:a="http://schemas.openxmlformats.org/drawingml/2006/main" name="Title &amp; Bullets">
  <a:themeElements>
    <a:clrScheme name="">
      <a:dk1>
        <a:srgbClr val="000000"/>
      </a:dk1>
      <a:lt1>
        <a:srgbClr val="FFFFFF"/>
      </a:lt1>
      <a:dk2>
        <a:srgbClr val="000000"/>
      </a:dk2>
      <a:lt2>
        <a:srgbClr val="00000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Arial"/>
        <a:ea typeface="ヒラギノ角ゴ ProN W3"/>
        <a:cs typeface="ヒラギノ角ゴ ProN W3"/>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BE0E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BBE0E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1A5F43C8CB7EF4EB374760CC1B87644" ma:contentTypeVersion="0" ma:contentTypeDescription="Create a new document." ma:contentTypeScope="" ma:versionID="aef54e6a430b9211788894838e45207f">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202BAB1-2D96-4453-8356-2BC1A8C7AB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13518</TotalTime>
  <Pages>0</Pages>
  <Words>467</Words>
  <Characters>0</Characters>
  <Application>Microsoft Macintosh PowerPoint</Application>
  <PresentationFormat>Custom</PresentationFormat>
  <Lines>0</Lines>
  <Paragraphs>24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Bold</vt:lpstr>
      <vt:lpstr>Times New Roman</vt:lpstr>
      <vt:lpstr>Title &amp; Bullets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Kushal Bhakta</dc:creator>
  <cp:keywords/>
  <dc:description/>
  <cp:lastModifiedBy>Ighalo, Fulfilled I.</cp:lastModifiedBy>
  <cp:revision>42</cp:revision>
  <cp:lastPrinted>2014-01-21T17:37:01Z</cp:lastPrinted>
  <dcterms:modified xsi:type="dcterms:W3CDTF">2024-03-12T16:58:48Z</dcterms:modified>
</cp:coreProperties>
</file>