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7700" cy="16203613"/>
  <p:notesSz cx="6715125" cy="9239250"/>
  <p:defaultTextStyle>
    <a:defPPr>
      <a:defRPr lang="en-US"/>
    </a:defPPr>
    <a:lvl1pPr algn="ctr" rtl="0" fontAlgn="base">
      <a:spcBef>
        <a:spcPct val="0"/>
      </a:spcBef>
      <a:spcAft>
        <a:spcPct val="0"/>
      </a:spcAft>
      <a:defRPr sz="4200" kern="1200">
        <a:solidFill>
          <a:schemeClr val="tx1"/>
        </a:solidFill>
        <a:latin typeface="Arial" charset="0"/>
        <a:ea typeface="+mn-ea"/>
        <a:cs typeface="+mn-cs"/>
      </a:defRPr>
    </a:lvl1pPr>
    <a:lvl2pPr marL="457200" algn="ctr" rtl="0" fontAlgn="base">
      <a:spcBef>
        <a:spcPct val="0"/>
      </a:spcBef>
      <a:spcAft>
        <a:spcPct val="0"/>
      </a:spcAft>
      <a:defRPr sz="4200" kern="1200">
        <a:solidFill>
          <a:schemeClr val="tx1"/>
        </a:solidFill>
        <a:latin typeface="Arial" charset="0"/>
        <a:ea typeface="+mn-ea"/>
        <a:cs typeface="+mn-cs"/>
      </a:defRPr>
    </a:lvl2pPr>
    <a:lvl3pPr marL="914400" algn="ctr" rtl="0" fontAlgn="base">
      <a:spcBef>
        <a:spcPct val="0"/>
      </a:spcBef>
      <a:spcAft>
        <a:spcPct val="0"/>
      </a:spcAft>
      <a:defRPr sz="4200" kern="1200">
        <a:solidFill>
          <a:schemeClr val="tx1"/>
        </a:solidFill>
        <a:latin typeface="Arial" charset="0"/>
        <a:ea typeface="+mn-ea"/>
        <a:cs typeface="+mn-cs"/>
      </a:defRPr>
    </a:lvl3pPr>
    <a:lvl4pPr marL="1371600" algn="ctr" rtl="0" fontAlgn="base">
      <a:spcBef>
        <a:spcPct val="0"/>
      </a:spcBef>
      <a:spcAft>
        <a:spcPct val="0"/>
      </a:spcAft>
      <a:defRPr sz="4200" kern="1200">
        <a:solidFill>
          <a:schemeClr val="tx1"/>
        </a:solidFill>
        <a:latin typeface="Arial" charset="0"/>
        <a:ea typeface="+mn-ea"/>
        <a:cs typeface="+mn-cs"/>
      </a:defRPr>
    </a:lvl4pPr>
    <a:lvl5pPr marL="1828800" algn="ctr" rtl="0" fontAlgn="base">
      <a:spcBef>
        <a:spcPct val="0"/>
      </a:spcBef>
      <a:spcAft>
        <a:spcPct val="0"/>
      </a:spcAft>
      <a:defRPr sz="4200" kern="1200">
        <a:solidFill>
          <a:schemeClr val="tx1"/>
        </a:solidFill>
        <a:latin typeface="Arial" charset="0"/>
        <a:ea typeface="+mn-ea"/>
        <a:cs typeface="+mn-cs"/>
      </a:defRPr>
    </a:lvl5pPr>
    <a:lvl6pPr marL="2286000" algn="l" defTabSz="914400" rtl="0" eaLnBrk="1" latinLnBrk="0" hangingPunct="1">
      <a:defRPr sz="4200" kern="1200">
        <a:solidFill>
          <a:schemeClr val="tx1"/>
        </a:solidFill>
        <a:latin typeface="Arial" charset="0"/>
        <a:ea typeface="+mn-ea"/>
        <a:cs typeface="+mn-cs"/>
      </a:defRPr>
    </a:lvl6pPr>
    <a:lvl7pPr marL="2743200" algn="l" defTabSz="914400" rtl="0" eaLnBrk="1" latinLnBrk="0" hangingPunct="1">
      <a:defRPr sz="4200" kern="1200">
        <a:solidFill>
          <a:schemeClr val="tx1"/>
        </a:solidFill>
        <a:latin typeface="Arial" charset="0"/>
        <a:ea typeface="+mn-ea"/>
        <a:cs typeface="+mn-cs"/>
      </a:defRPr>
    </a:lvl7pPr>
    <a:lvl8pPr marL="3200400" algn="l" defTabSz="914400" rtl="0" eaLnBrk="1" latinLnBrk="0" hangingPunct="1">
      <a:defRPr sz="4200" kern="1200">
        <a:solidFill>
          <a:schemeClr val="tx1"/>
        </a:solidFill>
        <a:latin typeface="Arial" charset="0"/>
        <a:ea typeface="+mn-ea"/>
        <a:cs typeface="+mn-cs"/>
      </a:defRPr>
    </a:lvl8pPr>
    <a:lvl9pPr marL="3657600" algn="l" defTabSz="914400" rtl="0" eaLnBrk="1" latinLnBrk="0" hangingPunct="1">
      <a:defRPr sz="4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0">
          <p15:clr>
            <a:srgbClr val="A4A3A4"/>
          </p15:clr>
        </p15:guide>
        <p15:guide id="2" orient="horz" pos="10111">
          <p15:clr>
            <a:srgbClr val="A4A3A4"/>
          </p15:clr>
        </p15:guide>
        <p15:guide id="3" orient="horz" pos="1057">
          <p15:clr>
            <a:srgbClr val="A4A3A4"/>
          </p15:clr>
        </p15:guide>
        <p15:guide id="4" pos="102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49" autoAdjust="0"/>
    <p:restoredTop sz="94660"/>
  </p:normalViewPr>
  <p:slideViewPr>
    <p:cSldViewPr snapToGrid="0" showGuides="1">
      <p:cViewPr varScale="1">
        <p:scale>
          <a:sx n="52" d="100"/>
          <a:sy n="52" d="100"/>
        </p:scale>
        <p:origin x="1040" y="216"/>
      </p:cViewPr>
      <p:guideLst>
        <p:guide orient="horz" pos="2380"/>
        <p:guide orient="horz" pos="10111"/>
        <p:guide orient="horz" pos="1057"/>
        <p:guide pos="102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06363" y="692150"/>
            <a:ext cx="6929438"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9530A5C-76A5-4FD7-91D0-84022B021607}" type="slidenum">
              <a:rPr lang="en-US" altLang="en-US"/>
              <a:pPr>
                <a:defRPr/>
              </a:pPr>
              <a:t>‹#›</a:t>
            </a:fld>
            <a:endParaRPr lang="en-US" altLang="en-US"/>
          </a:p>
        </p:txBody>
      </p:sp>
    </p:spTree>
    <p:extLst>
      <p:ext uri="{BB962C8B-B14F-4D97-AF65-F5344CB8AC3E}">
        <p14:creationId xmlns:p14="http://schemas.microsoft.com/office/powerpoint/2010/main" val="4046422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fld id="{C6D727E3-4E29-4944-9047-5793761C185B}"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463" y="5033963"/>
            <a:ext cx="27536775" cy="34734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859338" y="9182100"/>
            <a:ext cx="22679025" cy="4140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9189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619250" y="3781425"/>
            <a:ext cx="29159200" cy="106934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442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88650" y="649288"/>
            <a:ext cx="7289800" cy="1382553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19250" y="649288"/>
            <a:ext cx="21717000" cy="138255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948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619250" y="3781425"/>
            <a:ext cx="29159200" cy="10693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085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050" y="10412413"/>
            <a:ext cx="27538363" cy="3217862"/>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559050" y="6867525"/>
            <a:ext cx="27538363" cy="354488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9257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619250" y="3781425"/>
            <a:ext cx="14503400" cy="10693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275050" y="3781425"/>
            <a:ext cx="14503400" cy="10693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417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19250" y="3627438"/>
            <a:ext cx="14314488" cy="15113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19250" y="5138738"/>
            <a:ext cx="14314488" cy="93360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7613" y="3627438"/>
            <a:ext cx="14320837" cy="15113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457613" y="5138738"/>
            <a:ext cx="14320837" cy="93360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498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40586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435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250" y="644525"/>
            <a:ext cx="10658475" cy="27463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666663" y="644525"/>
            <a:ext cx="18111787" cy="138303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19250" y="3390900"/>
            <a:ext cx="10658475" cy="110839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59778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000" y="11342688"/>
            <a:ext cx="19438938" cy="1338262"/>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350000" y="1447800"/>
            <a:ext cx="19438938" cy="9721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50000" y="12680950"/>
            <a:ext cx="19438938" cy="19018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3099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26953445" y="15854962"/>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30185945" y="15778126"/>
            <a:ext cx="1975669" cy="292388"/>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16079959"/>
            <a:ext cx="461986" cy="123111"/>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46300" rtl="0" eaLnBrk="0" fontAlgn="base" hangingPunct="0">
        <a:spcBef>
          <a:spcPct val="0"/>
        </a:spcBef>
        <a:spcAft>
          <a:spcPct val="0"/>
        </a:spcAft>
        <a:defRPr sz="10300">
          <a:solidFill>
            <a:schemeClr val="tx2"/>
          </a:solidFill>
          <a:latin typeface="+mj-lt"/>
          <a:ea typeface="+mj-ea"/>
          <a:cs typeface="+mj-cs"/>
        </a:defRPr>
      </a:lvl1pPr>
      <a:lvl2pPr algn="ctr" defTabSz="2146300" rtl="0" eaLnBrk="0" fontAlgn="base" hangingPunct="0">
        <a:spcBef>
          <a:spcPct val="0"/>
        </a:spcBef>
        <a:spcAft>
          <a:spcPct val="0"/>
        </a:spcAft>
        <a:defRPr sz="10300">
          <a:solidFill>
            <a:schemeClr val="tx2"/>
          </a:solidFill>
          <a:latin typeface="Arial" charset="0"/>
        </a:defRPr>
      </a:lvl2pPr>
      <a:lvl3pPr algn="ctr" defTabSz="2146300" rtl="0" eaLnBrk="0" fontAlgn="base" hangingPunct="0">
        <a:spcBef>
          <a:spcPct val="0"/>
        </a:spcBef>
        <a:spcAft>
          <a:spcPct val="0"/>
        </a:spcAft>
        <a:defRPr sz="10300">
          <a:solidFill>
            <a:schemeClr val="tx2"/>
          </a:solidFill>
          <a:latin typeface="Arial" charset="0"/>
        </a:defRPr>
      </a:lvl3pPr>
      <a:lvl4pPr algn="ctr" defTabSz="2146300" rtl="0" eaLnBrk="0" fontAlgn="base" hangingPunct="0">
        <a:spcBef>
          <a:spcPct val="0"/>
        </a:spcBef>
        <a:spcAft>
          <a:spcPct val="0"/>
        </a:spcAft>
        <a:defRPr sz="10300">
          <a:solidFill>
            <a:schemeClr val="tx2"/>
          </a:solidFill>
          <a:latin typeface="Arial" charset="0"/>
        </a:defRPr>
      </a:lvl4pPr>
      <a:lvl5pPr algn="ctr" defTabSz="2146300" rtl="0" eaLnBrk="0" fontAlgn="base" hangingPunct="0">
        <a:spcBef>
          <a:spcPct val="0"/>
        </a:spcBef>
        <a:spcAft>
          <a:spcPct val="0"/>
        </a:spcAft>
        <a:defRPr sz="10300">
          <a:solidFill>
            <a:schemeClr val="tx2"/>
          </a:solidFill>
          <a:latin typeface="Arial" charset="0"/>
        </a:defRPr>
      </a:lvl5pPr>
      <a:lvl6pPr marL="457200" algn="ctr" defTabSz="2146300" rtl="0" fontAlgn="base">
        <a:spcBef>
          <a:spcPct val="0"/>
        </a:spcBef>
        <a:spcAft>
          <a:spcPct val="0"/>
        </a:spcAft>
        <a:defRPr sz="10300">
          <a:solidFill>
            <a:schemeClr val="tx2"/>
          </a:solidFill>
          <a:latin typeface="Arial" charset="0"/>
        </a:defRPr>
      </a:lvl6pPr>
      <a:lvl7pPr marL="914400" algn="ctr" defTabSz="2146300" rtl="0" fontAlgn="base">
        <a:spcBef>
          <a:spcPct val="0"/>
        </a:spcBef>
        <a:spcAft>
          <a:spcPct val="0"/>
        </a:spcAft>
        <a:defRPr sz="10300">
          <a:solidFill>
            <a:schemeClr val="tx2"/>
          </a:solidFill>
          <a:latin typeface="Arial" charset="0"/>
        </a:defRPr>
      </a:lvl7pPr>
      <a:lvl8pPr marL="1371600" algn="ctr" defTabSz="2146300" rtl="0" fontAlgn="base">
        <a:spcBef>
          <a:spcPct val="0"/>
        </a:spcBef>
        <a:spcAft>
          <a:spcPct val="0"/>
        </a:spcAft>
        <a:defRPr sz="10300">
          <a:solidFill>
            <a:schemeClr val="tx2"/>
          </a:solidFill>
          <a:latin typeface="Arial" charset="0"/>
        </a:defRPr>
      </a:lvl8pPr>
      <a:lvl9pPr marL="1828800" algn="ctr" defTabSz="2146300" rtl="0" fontAlgn="base">
        <a:spcBef>
          <a:spcPct val="0"/>
        </a:spcBef>
        <a:spcAft>
          <a:spcPct val="0"/>
        </a:spcAft>
        <a:defRPr sz="10300">
          <a:solidFill>
            <a:schemeClr val="tx2"/>
          </a:solidFill>
          <a:latin typeface="Arial" charset="0"/>
        </a:defRPr>
      </a:lvl9pPr>
    </p:titleStyle>
    <p:bodyStyle>
      <a:lvl1pPr marL="804863" indent="-804863" algn="l" defTabSz="2146300" rtl="0" eaLnBrk="0" fontAlgn="base" hangingPunct="0">
        <a:spcBef>
          <a:spcPct val="20000"/>
        </a:spcBef>
        <a:spcAft>
          <a:spcPct val="0"/>
        </a:spcAft>
        <a:buChar char="•"/>
        <a:defRPr sz="7500">
          <a:solidFill>
            <a:schemeClr val="tx1"/>
          </a:solidFill>
          <a:latin typeface="+mn-lt"/>
          <a:ea typeface="+mn-ea"/>
          <a:cs typeface="+mn-cs"/>
        </a:defRPr>
      </a:lvl1pPr>
      <a:lvl2pPr marL="1743075" indent="-671513" algn="l" defTabSz="2146300" rtl="0" eaLnBrk="0" fontAlgn="base" hangingPunct="0">
        <a:spcBef>
          <a:spcPct val="20000"/>
        </a:spcBef>
        <a:spcAft>
          <a:spcPct val="0"/>
        </a:spcAft>
        <a:buChar char="–"/>
        <a:defRPr sz="6500">
          <a:solidFill>
            <a:schemeClr val="tx1"/>
          </a:solidFill>
          <a:latin typeface="+mn-lt"/>
        </a:defRPr>
      </a:lvl2pPr>
      <a:lvl3pPr marL="2682875" indent="-536575" algn="l" defTabSz="2146300" rtl="0" eaLnBrk="0" fontAlgn="base" hangingPunct="0">
        <a:spcBef>
          <a:spcPct val="20000"/>
        </a:spcBef>
        <a:spcAft>
          <a:spcPct val="0"/>
        </a:spcAft>
        <a:buChar char="•"/>
        <a:defRPr sz="5600">
          <a:solidFill>
            <a:schemeClr val="tx1"/>
          </a:solidFill>
          <a:latin typeface="+mn-lt"/>
        </a:defRPr>
      </a:lvl3pPr>
      <a:lvl4pPr marL="3754438" indent="-534988" algn="l" defTabSz="2146300" rtl="0" eaLnBrk="0" fontAlgn="base" hangingPunct="0">
        <a:spcBef>
          <a:spcPct val="20000"/>
        </a:spcBef>
        <a:spcAft>
          <a:spcPct val="0"/>
        </a:spcAft>
        <a:buChar char="–"/>
        <a:defRPr sz="4700">
          <a:solidFill>
            <a:schemeClr val="tx1"/>
          </a:solidFill>
          <a:latin typeface="+mn-lt"/>
        </a:defRPr>
      </a:lvl4pPr>
      <a:lvl5pPr marL="4827588" indent="-536575" algn="l" defTabSz="2146300" rtl="0" eaLnBrk="0" fontAlgn="base" hangingPunct="0">
        <a:spcBef>
          <a:spcPct val="20000"/>
        </a:spcBef>
        <a:spcAft>
          <a:spcPct val="0"/>
        </a:spcAft>
        <a:buChar char="»"/>
        <a:defRPr sz="4700">
          <a:solidFill>
            <a:schemeClr val="tx1"/>
          </a:solidFill>
          <a:latin typeface="+mn-lt"/>
        </a:defRPr>
      </a:lvl5pPr>
      <a:lvl6pPr marL="5284788" indent="-536575" algn="l" defTabSz="2146300" rtl="0" fontAlgn="base">
        <a:spcBef>
          <a:spcPct val="20000"/>
        </a:spcBef>
        <a:spcAft>
          <a:spcPct val="0"/>
        </a:spcAft>
        <a:buChar char="»"/>
        <a:defRPr sz="4700">
          <a:solidFill>
            <a:schemeClr val="tx1"/>
          </a:solidFill>
          <a:latin typeface="+mn-lt"/>
        </a:defRPr>
      </a:lvl6pPr>
      <a:lvl7pPr marL="5741988" indent="-536575" algn="l" defTabSz="2146300" rtl="0" fontAlgn="base">
        <a:spcBef>
          <a:spcPct val="20000"/>
        </a:spcBef>
        <a:spcAft>
          <a:spcPct val="0"/>
        </a:spcAft>
        <a:buChar char="»"/>
        <a:defRPr sz="4700">
          <a:solidFill>
            <a:schemeClr val="tx1"/>
          </a:solidFill>
          <a:latin typeface="+mn-lt"/>
        </a:defRPr>
      </a:lvl7pPr>
      <a:lvl8pPr marL="6199188" indent="-536575" algn="l" defTabSz="2146300" rtl="0" fontAlgn="base">
        <a:spcBef>
          <a:spcPct val="20000"/>
        </a:spcBef>
        <a:spcAft>
          <a:spcPct val="0"/>
        </a:spcAft>
        <a:buChar char="»"/>
        <a:defRPr sz="4700">
          <a:solidFill>
            <a:schemeClr val="tx1"/>
          </a:solidFill>
          <a:latin typeface="+mn-lt"/>
        </a:defRPr>
      </a:lvl8pPr>
      <a:lvl9pPr marL="6656388" indent="-536575" algn="l" defTabSz="2146300" rtl="0" fontAlgn="base">
        <a:spcBef>
          <a:spcPct val="20000"/>
        </a:spcBef>
        <a:spcAft>
          <a:spcPct val="0"/>
        </a:spcAft>
        <a:buChar char="»"/>
        <a:defRPr sz="4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24242713" y="3000375"/>
            <a:ext cx="7648575"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8380413" y="3000375"/>
            <a:ext cx="7650162"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2" name="AutoShape 31"/>
          <p:cNvSpPr>
            <a:spLocks noChangeArrowheads="1"/>
          </p:cNvSpPr>
          <p:nvPr/>
        </p:nvSpPr>
        <p:spPr bwMode="auto">
          <a:xfrm>
            <a:off x="16311563" y="3000375"/>
            <a:ext cx="7648575"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3" name="AutoShape 4"/>
          <p:cNvSpPr>
            <a:spLocks noChangeArrowheads="1"/>
          </p:cNvSpPr>
          <p:nvPr/>
        </p:nvSpPr>
        <p:spPr bwMode="auto">
          <a:xfrm>
            <a:off x="449263" y="2973388"/>
            <a:ext cx="7650162" cy="1279048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4" name="Text Box 9"/>
          <p:cNvSpPr txBox="1">
            <a:spLocks noChangeArrowheads="1"/>
          </p:cNvSpPr>
          <p:nvPr/>
        </p:nvSpPr>
        <p:spPr bwMode="auto">
          <a:xfrm>
            <a:off x="666750" y="4397375"/>
            <a:ext cx="7218363" cy="1070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500" dirty="0">
                <a:latin typeface="Times New Roman" pitchFamily="18" charset="0"/>
              </a:rPr>
              <a:t>We hope you find this template useful! This one is set up to yield a 180x90 centimeter horizontal poster.</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How to bring things in from Excel® and Word®</a:t>
            </a:r>
            <a:endParaRPr lang="en-US" altLang="en-US" sz="1500" dirty="0">
              <a:latin typeface="Times New Roman" pitchFamily="18" charset="0"/>
            </a:endParaRP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Excel</a:t>
            </a:r>
            <a:r>
              <a:rPr lang="en-US" altLang="en-US" sz="1500" dirty="0">
                <a:latin typeface="Times New Roman" pitchFamily="18" charset="0"/>
              </a:rPr>
              <a:t>- select the chart, hit edit-copy, and then edit-paste into PowerPoint®. The chart can then be stretched to fit as required. If you need to edit parts of the chart, it can be ungrouped. </a:t>
            </a:r>
            <a:r>
              <a:rPr lang="en-US" altLang="en-US" sz="1500" b="1" i="1" u="sng" dirty="0">
                <a:latin typeface="Times New Roman" pitchFamily="18" charset="0"/>
              </a:rPr>
              <a:t>Watch out</a:t>
            </a:r>
            <a:r>
              <a:rPr lang="en-US" altLang="en-US" sz="15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Word</a:t>
            </a:r>
            <a:r>
              <a:rPr lang="en-US" altLang="en-US" sz="15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1500" b="1" dirty="0">
              <a:latin typeface="Times New Roman" pitchFamily="18" charset="0"/>
            </a:endParaRPr>
          </a:p>
          <a:p>
            <a:pPr algn="l">
              <a:lnSpc>
                <a:spcPct val="95000"/>
              </a:lnSpc>
            </a:pPr>
            <a:r>
              <a:rPr lang="en-US" altLang="en-US" sz="1500" b="1" dirty="0">
                <a:latin typeface="Times New Roman" pitchFamily="18" charset="0"/>
              </a:rPr>
              <a:t>Scans</a:t>
            </a:r>
            <a:endParaRPr lang="en-US" altLang="en-US" sz="1500" dirty="0">
              <a:latin typeface="Times New Roman" pitchFamily="18" charset="0"/>
            </a:endParaRP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We need images to be 72 to 100 dpi in their </a:t>
            </a:r>
            <a:r>
              <a:rPr lang="en-US" altLang="en-US" sz="1500" u="sng" dirty="0">
                <a:latin typeface="Times New Roman" pitchFamily="18" charset="0"/>
              </a:rPr>
              <a:t>final size</a:t>
            </a:r>
            <a:r>
              <a:rPr lang="en-US" altLang="en-US" sz="1500" dirty="0">
                <a:latin typeface="Times New Roman" pitchFamily="18" charset="0"/>
              </a:rPr>
              <a:t>, or use a rule of thumb of 2 to 4 megabytes of uncompressed .</a:t>
            </a:r>
            <a:r>
              <a:rPr lang="en-US" altLang="en-US" sz="1500" dirty="0" err="1">
                <a:latin typeface="Times New Roman" pitchFamily="18" charset="0"/>
              </a:rPr>
              <a:t>tif</a:t>
            </a:r>
            <a:r>
              <a:rPr lang="en-US" altLang="en-US" sz="1500" dirty="0">
                <a:latin typeface="Times New Roman" pitchFamily="18" charset="0"/>
              </a:rPr>
              <a:t> file per square foot of image. For instance, a 3x5 photo that will be 6x10 in size on the final poster should be scanned at 200 dpi. </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We prefer that you import </a:t>
            </a:r>
            <a:r>
              <a:rPr lang="en-US" altLang="en-US" sz="1500" dirty="0" err="1">
                <a:latin typeface="Times New Roman" pitchFamily="18" charset="0"/>
              </a:rPr>
              <a:t>tif</a:t>
            </a:r>
            <a:r>
              <a:rPr lang="en-US" altLang="en-US" sz="15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Preview: </a:t>
            </a:r>
            <a:r>
              <a:rPr lang="en-US" altLang="en-US" sz="1500" dirty="0">
                <a:latin typeface="Times New Roman" pitchFamily="18" charset="0"/>
              </a:rPr>
              <a:t>To see your in poster in actual  size, go to view-zoom-100%. Posters to be printed at 200% need to be viewed at 200%.</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Feedback:</a:t>
            </a:r>
            <a:r>
              <a:rPr lang="en-US" altLang="en-US" sz="1500" dirty="0">
                <a:latin typeface="Times New Roman" pitchFamily="18" charset="0"/>
              </a:rPr>
              <a:t> If you have comments about how this template worked for you, email to </a:t>
            </a:r>
            <a:r>
              <a:rPr lang="en-US" altLang="en-US" sz="1500" dirty="0" err="1">
                <a:latin typeface="Times New Roman" pitchFamily="18" charset="0"/>
              </a:rPr>
              <a:t>pestolameetings@gmail.com</a:t>
            </a:r>
            <a:r>
              <a:rPr lang="en-US" altLang="en-US" sz="1500" dirty="0">
                <a:latin typeface="Times New Roman" pitchFamily="18" charset="0"/>
              </a:rPr>
              <a:t>.  </a:t>
            </a:r>
          </a:p>
          <a:p>
            <a:pPr algn="l">
              <a:lnSpc>
                <a:spcPct val="95000"/>
              </a:lnSpc>
            </a:pPr>
            <a:endParaRPr lang="en-US" altLang="en-US" sz="1500" dirty="0">
              <a:latin typeface="Times New Roman" pitchFamily="18" charset="0"/>
            </a:endParaRPr>
          </a:p>
        </p:txBody>
      </p:sp>
      <p:sp>
        <p:nvSpPr>
          <p:cNvPr id="2055" name="Text Box 10"/>
          <p:cNvSpPr txBox="1">
            <a:spLocks noChangeArrowheads="1"/>
          </p:cNvSpPr>
          <p:nvPr/>
        </p:nvSpPr>
        <p:spPr bwMode="auto">
          <a:xfrm>
            <a:off x="8548688" y="3225800"/>
            <a:ext cx="72564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Methods</a:t>
            </a:r>
          </a:p>
        </p:txBody>
      </p:sp>
      <p:sp>
        <p:nvSpPr>
          <p:cNvPr id="2056" name="Text Box 11"/>
          <p:cNvSpPr txBox="1">
            <a:spLocks noChangeArrowheads="1"/>
          </p:cNvSpPr>
          <p:nvPr/>
        </p:nvSpPr>
        <p:spPr bwMode="auto">
          <a:xfrm>
            <a:off x="24523700" y="3227388"/>
            <a:ext cx="72548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Conclusions</a:t>
            </a:r>
          </a:p>
        </p:txBody>
      </p:sp>
      <p:sp>
        <p:nvSpPr>
          <p:cNvPr id="2057" name="AutoShape 13"/>
          <p:cNvSpPr>
            <a:spLocks noChangeArrowheads="1"/>
          </p:cNvSpPr>
          <p:nvPr/>
        </p:nvSpPr>
        <p:spPr bwMode="auto">
          <a:xfrm>
            <a:off x="506413" y="187325"/>
            <a:ext cx="31384875" cy="25876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705" tIns="22353" rIns="44705" bIns="22353" anchor="ct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928687" y="463968"/>
            <a:ext cx="30203775" cy="197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6100" b="1"/>
              <a:t>Title of the Research Study</a:t>
            </a:r>
          </a:p>
          <a:p>
            <a:pPr eaLnBrk="1" hangingPunct="1"/>
            <a:r>
              <a:rPr lang="en-US" altLang="en-US" b="1"/>
              <a:t>PEOPLE WHO DID THE STUDY</a:t>
            </a:r>
          </a:p>
          <a:p>
            <a:pPr eaLnBrk="1" hangingPunct="1"/>
            <a:r>
              <a:rPr lang="en-US" altLang="en-US" sz="2400" b="1" i="1"/>
              <a:t>UNIVERSITIES AND/OR  HOSPITALS THEY ARE AFFILIATED WITH</a:t>
            </a:r>
            <a:endParaRPr lang="en-US" altLang="en-US"/>
          </a:p>
        </p:txBody>
      </p:sp>
      <p:sp>
        <p:nvSpPr>
          <p:cNvPr id="2060" name="Text Box 25"/>
          <p:cNvSpPr txBox="1">
            <a:spLocks noChangeArrowheads="1"/>
          </p:cNvSpPr>
          <p:nvPr/>
        </p:nvSpPr>
        <p:spPr bwMode="auto">
          <a:xfrm>
            <a:off x="17160875" y="8062913"/>
            <a:ext cx="6130925"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3200" b="1" i="1"/>
              <a:t>Figure #2</a:t>
            </a:r>
          </a:p>
        </p:txBody>
      </p:sp>
      <p:sp>
        <p:nvSpPr>
          <p:cNvPr id="2061" name="AutoShape 26"/>
          <p:cNvSpPr>
            <a:spLocks noChangeArrowheads="1"/>
          </p:cNvSpPr>
          <p:nvPr/>
        </p:nvSpPr>
        <p:spPr bwMode="auto">
          <a:xfrm>
            <a:off x="17018000" y="9124950"/>
            <a:ext cx="6186488" cy="617855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24853900" y="12377738"/>
            <a:ext cx="6130925"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3200"/>
              <a:t>Bibliography</a:t>
            </a:r>
          </a:p>
        </p:txBody>
      </p:sp>
      <p:sp>
        <p:nvSpPr>
          <p:cNvPr id="2063" name="Text Box 38"/>
          <p:cNvSpPr txBox="1">
            <a:spLocks noChangeArrowheads="1"/>
          </p:cNvSpPr>
          <p:nvPr/>
        </p:nvSpPr>
        <p:spPr bwMode="auto">
          <a:xfrm>
            <a:off x="24660225" y="12912725"/>
            <a:ext cx="6781800" cy="2044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marL="168275" indent="-168275" defTabSz="298450" eaLnBrk="0" hangingPunct="0">
              <a:defRPr sz="4200">
                <a:solidFill>
                  <a:schemeClr val="tx1"/>
                </a:solidFill>
                <a:latin typeface="Arial" charset="0"/>
              </a:defRPr>
            </a:lvl1pPr>
            <a:lvl2pPr marL="317500" indent="-168275" defTabSz="298450" eaLnBrk="0" hangingPunct="0">
              <a:defRPr sz="4200">
                <a:solidFill>
                  <a:schemeClr val="tx1"/>
                </a:solidFill>
                <a:latin typeface="Arial" charset="0"/>
              </a:defRPr>
            </a:lvl2pPr>
            <a:lvl3pPr marL="466725" indent="-168275" defTabSz="298450" eaLnBrk="0" hangingPunct="0">
              <a:defRPr sz="4200">
                <a:solidFill>
                  <a:schemeClr val="tx1"/>
                </a:solidFill>
                <a:latin typeface="Arial" charset="0"/>
              </a:defRPr>
            </a:lvl3pPr>
            <a:lvl4pPr marL="615950" indent="-168275" defTabSz="298450" eaLnBrk="0" hangingPunct="0">
              <a:defRPr sz="4200">
                <a:solidFill>
                  <a:schemeClr val="tx1"/>
                </a:solidFill>
                <a:latin typeface="Arial" charset="0"/>
              </a:defRPr>
            </a:lvl4pPr>
            <a:lvl5pPr marL="765175" indent="-168275" defTabSz="298450" eaLnBrk="0" hangingPunct="0">
              <a:defRPr sz="4200">
                <a:solidFill>
                  <a:schemeClr val="tx1"/>
                </a:solidFill>
                <a:latin typeface="Arial" charset="0"/>
              </a:defRPr>
            </a:lvl5pPr>
            <a:lvl6pPr marL="1222375" indent="-168275" algn="ctr" defTabSz="298450" eaLnBrk="0" fontAlgn="base" hangingPunct="0">
              <a:spcBef>
                <a:spcPct val="0"/>
              </a:spcBef>
              <a:spcAft>
                <a:spcPct val="0"/>
              </a:spcAft>
              <a:defRPr sz="4200">
                <a:solidFill>
                  <a:schemeClr val="tx1"/>
                </a:solidFill>
                <a:latin typeface="Arial" charset="0"/>
              </a:defRPr>
            </a:lvl6pPr>
            <a:lvl7pPr marL="1679575" indent="-168275" algn="ctr" defTabSz="298450" eaLnBrk="0" fontAlgn="base" hangingPunct="0">
              <a:spcBef>
                <a:spcPct val="0"/>
              </a:spcBef>
              <a:spcAft>
                <a:spcPct val="0"/>
              </a:spcAft>
              <a:defRPr sz="4200">
                <a:solidFill>
                  <a:schemeClr val="tx1"/>
                </a:solidFill>
                <a:latin typeface="Arial" charset="0"/>
              </a:defRPr>
            </a:lvl7pPr>
            <a:lvl8pPr marL="2136775" indent="-168275" algn="ctr" defTabSz="298450" eaLnBrk="0" fontAlgn="base" hangingPunct="0">
              <a:spcBef>
                <a:spcPct val="0"/>
              </a:spcBef>
              <a:spcAft>
                <a:spcPct val="0"/>
              </a:spcAft>
              <a:defRPr sz="4200">
                <a:solidFill>
                  <a:schemeClr val="tx1"/>
                </a:solidFill>
                <a:latin typeface="Arial" charset="0"/>
              </a:defRPr>
            </a:lvl8pPr>
            <a:lvl9pPr marL="2593975" indent="-168275"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endParaRPr lang="en-US" altLang="en-US" sz="1400" b="1" u="sng">
              <a:latin typeface="Times New Roman" pitchFamily="18" charset="0"/>
            </a:endParaRPr>
          </a:p>
          <a:p>
            <a:pPr algn="l">
              <a:lnSpc>
                <a:spcPct val="95000"/>
              </a:lnSpc>
              <a:buFontTx/>
              <a:buAutoNum type="arabicPeriod"/>
            </a:pPr>
            <a:r>
              <a:rPr lang="en-US" altLang="en-US" sz="14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14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14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14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1400" b="1">
              <a:latin typeface="Times New Roman" pitchFamily="18" charset="0"/>
            </a:endParaRPr>
          </a:p>
        </p:txBody>
      </p:sp>
      <p:sp>
        <p:nvSpPr>
          <p:cNvPr id="2064" name="Text Box 39"/>
          <p:cNvSpPr txBox="1">
            <a:spLocks noChangeArrowheads="1"/>
          </p:cNvSpPr>
          <p:nvPr/>
        </p:nvSpPr>
        <p:spPr bwMode="auto">
          <a:xfrm>
            <a:off x="16527463" y="4387850"/>
            <a:ext cx="7208837" cy="3197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defTabSz="298450" eaLnBrk="0" hangingPunct="0">
              <a:defRPr sz="4200">
                <a:solidFill>
                  <a:schemeClr val="tx1"/>
                </a:solidFill>
                <a:latin typeface="Arial" charset="0"/>
              </a:defRPr>
            </a:lvl1pPr>
            <a:lvl2pPr marL="742950" indent="-285750" defTabSz="298450" eaLnBrk="0" hangingPunct="0">
              <a:defRPr sz="4200">
                <a:solidFill>
                  <a:schemeClr val="tx1"/>
                </a:solidFill>
                <a:latin typeface="Arial" charset="0"/>
              </a:defRPr>
            </a:lvl2pPr>
            <a:lvl3pPr marL="1143000" indent="-228600" defTabSz="298450" eaLnBrk="0" hangingPunct="0">
              <a:defRPr sz="4200">
                <a:solidFill>
                  <a:schemeClr val="tx1"/>
                </a:solidFill>
                <a:latin typeface="Arial" charset="0"/>
              </a:defRPr>
            </a:lvl3pPr>
            <a:lvl4pPr marL="1600200" indent="-228600" defTabSz="298450" eaLnBrk="0" hangingPunct="0">
              <a:defRPr sz="4200">
                <a:solidFill>
                  <a:schemeClr val="tx1"/>
                </a:solidFill>
                <a:latin typeface="Arial" charset="0"/>
              </a:defRPr>
            </a:lvl4pPr>
            <a:lvl5pPr marL="2057400" indent="-228600" defTabSz="298450" eaLnBrk="0" hangingPunct="0">
              <a:defRPr sz="4200">
                <a:solidFill>
                  <a:schemeClr val="tx1"/>
                </a:solidFill>
                <a:latin typeface="Arial" charset="0"/>
              </a:defRPr>
            </a:lvl5pPr>
            <a:lvl6pPr marL="2514600" indent="-228600" algn="ctr" defTabSz="298450" eaLnBrk="0" fontAlgn="base" hangingPunct="0">
              <a:spcBef>
                <a:spcPct val="0"/>
              </a:spcBef>
              <a:spcAft>
                <a:spcPct val="0"/>
              </a:spcAft>
              <a:defRPr sz="4200">
                <a:solidFill>
                  <a:schemeClr val="tx1"/>
                </a:solidFill>
                <a:latin typeface="Arial" charset="0"/>
              </a:defRPr>
            </a:lvl6pPr>
            <a:lvl7pPr marL="2971800" indent="-228600" algn="ctr" defTabSz="298450" eaLnBrk="0" fontAlgn="base" hangingPunct="0">
              <a:spcBef>
                <a:spcPct val="0"/>
              </a:spcBef>
              <a:spcAft>
                <a:spcPct val="0"/>
              </a:spcAft>
              <a:defRPr sz="4200">
                <a:solidFill>
                  <a:schemeClr val="tx1"/>
                </a:solidFill>
                <a:latin typeface="Arial" charset="0"/>
              </a:defRPr>
            </a:lvl7pPr>
            <a:lvl8pPr marL="3429000" indent="-228600" algn="ctr" defTabSz="298450" eaLnBrk="0" fontAlgn="base" hangingPunct="0">
              <a:spcBef>
                <a:spcPct val="0"/>
              </a:spcBef>
              <a:spcAft>
                <a:spcPct val="0"/>
              </a:spcAft>
              <a:defRPr sz="4200">
                <a:solidFill>
                  <a:schemeClr val="tx1"/>
                </a:solidFill>
                <a:latin typeface="Arial" charset="0"/>
              </a:defRPr>
            </a:lvl8pPr>
            <a:lvl9pPr marL="3886200" indent="-228600"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4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400" dirty="0">
              <a:latin typeface="Times New Roman" pitchFamily="18" charset="0"/>
            </a:endParaRPr>
          </a:p>
          <a:p>
            <a:pPr algn="l">
              <a:lnSpc>
                <a:spcPct val="95000"/>
              </a:lnSpc>
            </a:pPr>
            <a:r>
              <a:rPr lang="en-US" altLang="en-US" sz="14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400" b="1" dirty="0">
              <a:latin typeface="Times New Roman" pitchFamily="18" charset="0"/>
            </a:endParaRPr>
          </a:p>
          <a:p>
            <a:pPr algn="l">
              <a:lnSpc>
                <a:spcPct val="95000"/>
              </a:lnSpc>
            </a:pPr>
            <a:endParaRPr lang="en-US" altLang="en-US" sz="1000" dirty="0">
              <a:latin typeface="Times New Roman" pitchFamily="18" charset="0"/>
            </a:endParaRPr>
          </a:p>
        </p:txBody>
      </p:sp>
      <p:sp>
        <p:nvSpPr>
          <p:cNvPr id="2065" name="Text Box 40"/>
          <p:cNvSpPr txBox="1">
            <a:spLocks noChangeArrowheads="1"/>
          </p:cNvSpPr>
          <p:nvPr/>
        </p:nvSpPr>
        <p:spPr bwMode="auto">
          <a:xfrm>
            <a:off x="24485600" y="4410075"/>
            <a:ext cx="7153275" cy="3197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defTabSz="298450" eaLnBrk="0" hangingPunct="0">
              <a:defRPr sz="4200">
                <a:solidFill>
                  <a:schemeClr val="tx1"/>
                </a:solidFill>
                <a:latin typeface="Arial" charset="0"/>
              </a:defRPr>
            </a:lvl1pPr>
            <a:lvl2pPr marL="742950" indent="-285750" defTabSz="298450" eaLnBrk="0" hangingPunct="0">
              <a:defRPr sz="4200">
                <a:solidFill>
                  <a:schemeClr val="tx1"/>
                </a:solidFill>
                <a:latin typeface="Arial" charset="0"/>
              </a:defRPr>
            </a:lvl2pPr>
            <a:lvl3pPr marL="1143000" indent="-228600" defTabSz="298450" eaLnBrk="0" hangingPunct="0">
              <a:defRPr sz="4200">
                <a:solidFill>
                  <a:schemeClr val="tx1"/>
                </a:solidFill>
                <a:latin typeface="Arial" charset="0"/>
              </a:defRPr>
            </a:lvl3pPr>
            <a:lvl4pPr marL="1600200" indent="-228600" defTabSz="298450" eaLnBrk="0" hangingPunct="0">
              <a:defRPr sz="4200">
                <a:solidFill>
                  <a:schemeClr val="tx1"/>
                </a:solidFill>
                <a:latin typeface="Arial" charset="0"/>
              </a:defRPr>
            </a:lvl4pPr>
            <a:lvl5pPr marL="2057400" indent="-228600" defTabSz="298450" eaLnBrk="0" hangingPunct="0">
              <a:defRPr sz="4200">
                <a:solidFill>
                  <a:schemeClr val="tx1"/>
                </a:solidFill>
                <a:latin typeface="Arial" charset="0"/>
              </a:defRPr>
            </a:lvl5pPr>
            <a:lvl6pPr marL="2514600" indent="-228600" algn="ctr" defTabSz="298450" eaLnBrk="0" fontAlgn="base" hangingPunct="0">
              <a:spcBef>
                <a:spcPct val="0"/>
              </a:spcBef>
              <a:spcAft>
                <a:spcPct val="0"/>
              </a:spcAft>
              <a:defRPr sz="4200">
                <a:solidFill>
                  <a:schemeClr val="tx1"/>
                </a:solidFill>
                <a:latin typeface="Arial" charset="0"/>
              </a:defRPr>
            </a:lvl6pPr>
            <a:lvl7pPr marL="2971800" indent="-228600" algn="ctr" defTabSz="298450" eaLnBrk="0" fontAlgn="base" hangingPunct="0">
              <a:spcBef>
                <a:spcPct val="0"/>
              </a:spcBef>
              <a:spcAft>
                <a:spcPct val="0"/>
              </a:spcAft>
              <a:defRPr sz="4200">
                <a:solidFill>
                  <a:schemeClr val="tx1"/>
                </a:solidFill>
                <a:latin typeface="Arial" charset="0"/>
              </a:defRPr>
            </a:lvl7pPr>
            <a:lvl8pPr marL="3429000" indent="-228600" algn="ctr" defTabSz="298450" eaLnBrk="0" fontAlgn="base" hangingPunct="0">
              <a:spcBef>
                <a:spcPct val="0"/>
              </a:spcBef>
              <a:spcAft>
                <a:spcPct val="0"/>
              </a:spcAft>
              <a:defRPr sz="4200">
                <a:solidFill>
                  <a:schemeClr val="tx1"/>
                </a:solidFill>
                <a:latin typeface="Arial" charset="0"/>
              </a:defRPr>
            </a:lvl8pPr>
            <a:lvl9pPr marL="3886200" indent="-228600"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400">
              <a:latin typeface="Times New Roman" pitchFamily="18" charset="0"/>
            </a:endParaRPr>
          </a:p>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400" b="1">
              <a:latin typeface="Times New Roman" pitchFamily="18" charset="0"/>
            </a:endParaRPr>
          </a:p>
          <a:p>
            <a:pPr algn="l">
              <a:lnSpc>
                <a:spcPct val="95000"/>
              </a:lnSpc>
            </a:pPr>
            <a:endParaRPr lang="en-US" altLang="en-US" sz="1000">
              <a:latin typeface="Times New Roman" pitchFamily="18" charset="0"/>
            </a:endParaRPr>
          </a:p>
        </p:txBody>
      </p:sp>
      <p:sp>
        <p:nvSpPr>
          <p:cNvPr id="2066" name="Text Box 42"/>
          <p:cNvSpPr txBox="1">
            <a:spLocks noChangeArrowheads="1"/>
          </p:cNvSpPr>
          <p:nvPr/>
        </p:nvSpPr>
        <p:spPr bwMode="auto">
          <a:xfrm>
            <a:off x="619125" y="3225800"/>
            <a:ext cx="72548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Introduction</a:t>
            </a:r>
          </a:p>
        </p:txBody>
      </p:sp>
      <p:sp>
        <p:nvSpPr>
          <p:cNvPr id="2067" name="Text Box 43"/>
          <p:cNvSpPr txBox="1">
            <a:spLocks noChangeArrowheads="1"/>
          </p:cNvSpPr>
          <p:nvPr/>
        </p:nvSpPr>
        <p:spPr bwMode="auto">
          <a:xfrm>
            <a:off x="16479838" y="3232150"/>
            <a:ext cx="72564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Results</a:t>
            </a:r>
          </a:p>
        </p:txBody>
      </p:sp>
      <p:sp>
        <p:nvSpPr>
          <p:cNvPr id="2069" name="Text Box 19"/>
          <p:cNvSpPr txBox="1">
            <a:spLocks noChangeArrowheads="1"/>
          </p:cNvSpPr>
          <p:nvPr/>
        </p:nvSpPr>
        <p:spPr bwMode="auto">
          <a:xfrm>
            <a:off x="8788400" y="8987905"/>
            <a:ext cx="7065963" cy="4690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8925" indent="-288925" defTabSz="4389438" eaLnBrk="0" hangingPunct="0">
              <a:defRPr sz="4200">
                <a:solidFill>
                  <a:schemeClr val="tx1"/>
                </a:solidFill>
                <a:latin typeface="Arial" charset="0"/>
              </a:defRPr>
            </a:lvl1pPr>
            <a:lvl2pPr marL="742950" indent="-285750" defTabSz="4389438" eaLnBrk="0" hangingPunct="0">
              <a:defRPr sz="4200">
                <a:solidFill>
                  <a:schemeClr val="tx1"/>
                </a:solidFill>
                <a:latin typeface="Arial" charset="0"/>
              </a:defRPr>
            </a:lvl2pPr>
            <a:lvl3pPr marL="1143000" indent="-228600" defTabSz="4389438" eaLnBrk="0" hangingPunct="0">
              <a:defRPr sz="4200">
                <a:solidFill>
                  <a:schemeClr val="tx1"/>
                </a:solidFill>
                <a:latin typeface="Arial" charset="0"/>
              </a:defRPr>
            </a:lvl3pPr>
            <a:lvl4pPr marL="1600200" indent="-228600" defTabSz="4389438" eaLnBrk="0" hangingPunct="0">
              <a:defRPr sz="4200">
                <a:solidFill>
                  <a:schemeClr val="tx1"/>
                </a:solidFill>
                <a:latin typeface="Arial" charset="0"/>
              </a:defRPr>
            </a:lvl4pPr>
            <a:lvl5pPr marL="2057400" indent="-228600" defTabSz="4389438" eaLnBrk="0" hangingPunct="0">
              <a:defRPr sz="4200">
                <a:solidFill>
                  <a:schemeClr val="tx1"/>
                </a:solidFill>
                <a:latin typeface="Arial" charset="0"/>
              </a:defRPr>
            </a:lvl5pPr>
            <a:lvl6pPr marL="2514600" indent="-228600" algn="ctr" defTabSz="4389438" eaLnBrk="0" fontAlgn="base" hangingPunct="0">
              <a:spcBef>
                <a:spcPct val="0"/>
              </a:spcBef>
              <a:spcAft>
                <a:spcPct val="0"/>
              </a:spcAft>
              <a:defRPr sz="4200">
                <a:solidFill>
                  <a:schemeClr val="tx1"/>
                </a:solidFill>
                <a:latin typeface="Arial" charset="0"/>
              </a:defRPr>
            </a:lvl6pPr>
            <a:lvl7pPr marL="2971800" indent="-228600" algn="ctr" defTabSz="4389438" eaLnBrk="0" fontAlgn="base" hangingPunct="0">
              <a:spcBef>
                <a:spcPct val="0"/>
              </a:spcBef>
              <a:spcAft>
                <a:spcPct val="0"/>
              </a:spcAft>
              <a:defRPr sz="4200">
                <a:solidFill>
                  <a:schemeClr val="tx1"/>
                </a:solidFill>
                <a:latin typeface="Arial" charset="0"/>
              </a:defRPr>
            </a:lvl7pPr>
            <a:lvl8pPr marL="3429000" indent="-228600" algn="ctr" defTabSz="4389438" eaLnBrk="0" fontAlgn="base" hangingPunct="0">
              <a:spcBef>
                <a:spcPct val="0"/>
              </a:spcBef>
              <a:spcAft>
                <a:spcPct val="0"/>
              </a:spcAft>
              <a:defRPr sz="4200">
                <a:solidFill>
                  <a:schemeClr val="tx1"/>
                </a:solidFill>
                <a:latin typeface="Arial" charset="0"/>
              </a:defRPr>
            </a:lvl8pPr>
            <a:lvl9pPr marL="3886200" indent="-228600" algn="ctr" defTabSz="4389438" eaLnBrk="0" fontAlgn="base" hangingPunct="0">
              <a:spcBef>
                <a:spcPct val="0"/>
              </a:spcBef>
              <a:spcAft>
                <a:spcPct val="0"/>
              </a:spcAft>
              <a:defRPr sz="4200">
                <a:solidFill>
                  <a:schemeClr val="tx1"/>
                </a:solidFill>
                <a:latin typeface="Arial" charset="0"/>
              </a:defRPr>
            </a:lvl9pPr>
          </a:lstStyle>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a:t>
            </a:r>
            <a:endParaRPr lang="en-US" altLang="en-US" sz="3600" dirty="0">
              <a:latin typeface="Times New Roman" pitchFamily="18" charset="0"/>
            </a:endParaRPr>
          </a:p>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Xxxxxxxxxxxxxxxxxxxxxxxxxxxxxxxxxxxxxxxxxxxxxxxxxxxxxx</a:t>
            </a:r>
            <a:endParaRPr lang="en-US" altLang="en-US" sz="3600" dirty="0">
              <a:latin typeface="Times New Roman" pitchFamily="18" charset="0"/>
            </a:endParaRPr>
          </a:p>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Xxxxxxxxxxxxxxxxxxxxxxxxxxxxxxxxxxxxxxxxxxxxxxxxxxxxxx</a:t>
            </a:r>
            <a:endParaRPr lang="en-US" altLang="en-US" sz="3600" dirty="0">
              <a:latin typeface="Times New Roman" pitchFamily="18" charset="0"/>
            </a:endParaRPr>
          </a:p>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Xxxxxxxxxxxxxxxxxxxxxxxxxxxxxxxxxxxxxxxxxxxxxxxxxxxxxx</a:t>
            </a:r>
            <a:endParaRPr lang="en-US" altLang="en-US" sz="3600" dirty="0">
              <a:latin typeface="Times New Roman" pitchFamily="18" charset="0"/>
            </a:endParaRPr>
          </a:p>
        </p:txBody>
      </p:sp>
      <p:pic>
        <p:nvPicPr>
          <p:cNvPr id="2071"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9539" y="3671173"/>
            <a:ext cx="2682875" cy="267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2" name="Picture 26">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2409488" y="4477258"/>
            <a:ext cx="3030538" cy="260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9"/>
          <p:cNvSpPr txBox="1">
            <a:spLocks noChangeArrowheads="1"/>
          </p:cNvSpPr>
          <p:nvPr/>
        </p:nvSpPr>
        <p:spPr bwMode="auto">
          <a:xfrm>
            <a:off x="8932069" y="7083933"/>
            <a:ext cx="6954838" cy="1791260"/>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lnSpc>
                <a:spcPct val="90000"/>
              </a:lnSpc>
              <a:spcBef>
                <a:spcPct val="50000"/>
              </a:spcBef>
              <a:defRPr/>
            </a:pPr>
            <a:r>
              <a:rPr lang="en-US" sz="4800" b="1" i="1" dirty="0">
                <a:solidFill>
                  <a:srgbClr val="FC8004"/>
                </a:solidFill>
              </a:rPr>
              <a:t>XXXXXX</a:t>
            </a:r>
          </a:p>
          <a:p>
            <a:pPr algn="l" defTabSz="4389438">
              <a:lnSpc>
                <a:spcPct val="90000"/>
              </a:lnSpc>
              <a:spcBef>
                <a:spcPct val="50000"/>
              </a:spcBef>
              <a:defRPr/>
            </a:pPr>
            <a:r>
              <a:rPr lang="en-US" sz="4800" b="1" i="1" dirty="0">
                <a:solidFill>
                  <a:srgbClr val="FC8004"/>
                </a:solidFill>
              </a:rPr>
              <a:t>XXXXXXXXXXXX</a:t>
            </a:r>
          </a:p>
        </p:txBody>
      </p:sp>
      <p:pic>
        <p:nvPicPr>
          <p:cNvPr id="3" name="Picture 2">
            <a:extLst>
              <a:ext uri="{FF2B5EF4-FFF2-40B4-BE49-F238E27FC236}">
                <a16:creationId xmlns:a16="http://schemas.microsoft.com/office/drawing/2014/main" id="{98D5D566-AE78-7C40-AF0E-6CF2575027C8}"/>
              </a:ext>
            </a:extLst>
          </p:cNvPr>
          <p:cNvPicPr>
            <a:picLocks noChangeAspect="1"/>
          </p:cNvPicPr>
          <p:nvPr/>
        </p:nvPicPr>
        <p:blipFill rotWithShape="1">
          <a:blip r:embed="rId6">
            <a:extLst>
              <a:ext uri="{28A0092B-C50C-407E-A947-70E740481C1C}">
                <a14:useLocalDpi xmlns:a14="http://schemas.microsoft.com/office/drawing/2010/main" val="0"/>
              </a:ext>
            </a:extLst>
          </a:blip>
          <a:srcRect t="8183" b="8514"/>
          <a:stretch/>
        </p:blipFill>
        <p:spPr>
          <a:xfrm>
            <a:off x="666750" y="138602"/>
            <a:ext cx="6427785" cy="2677257"/>
          </a:xfrm>
          <a:prstGeom prst="rect">
            <a:avLst/>
          </a:prstGeom>
        </p:spPr>
      </p:pic>
      <p:pic>
        <p:nvPicPr>
          <p:cNvPr id="2" name="Picture 1">
            <a:extLst>
              <a:ext uri="{FF2B5EF4-FFF2-40B4-BE49-F238E27FC236}">
                <a16:creationId xmlns:a16="http://schemas.microsoft.com/office/drawing/2014/main" id="{146CD984-228C-33AE-0882-7B93C58D93F6}"/>
              </a:ext>
            </a:extLst>
          </p:cNvPr>
          <p:cNvPicPr>
            <a:picLocks noChangeAspect="1"/>
          </p:cNvPicPr>
          <p:nvPr/>
        </p:nvPicPr>
        <p:blipFill rotWithShape="1">
          <a:blip r:embed="rId6">
            <a:extLst>
              <a:ext uri="{28A0092B-C50C-407E-A947-70E740481C1C}">
                <a14:useLocalDpi xmlns:a14="http://schemas.microsoft.com/office/drawing/2010/main" val="0"/>
              </a:ext>
            </a:extLst>
          </a:blip>
          <a:srcRect t="8183" b="8514"/>
          <a:stretch/>
        </p:blipFill>
        <p:spPr>
          <a:xfrm>
            <a:off x="24937244" y="97693"/>
            <a:ext cx="6427785" cy="2677257"/>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1463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1463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590</Words>
  <Application>Microsoft Macintosh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180x90 cm horizontal poster template</dc:title>
  <dc:creator>Ethan Shulda;www.postersession.com</dc:creator>
  <cp:keywords>www.postersession.com</cp:keywords>
  <dc:description>©MegaPrint Inc. 2009-2015</dc:description>
  <cp:lastModifiedBy>DAPHNE PLUMP</cp:lastModifiedBy>
  <cp:revision>35</cp:revision>
  <dcterms:created xsi:type="dcterms:W3CDTF">2008-12-04T00:20:37Z</dcterms:created>
  <dcterms:modified xsi:type="dcterms:W3CDTF">2023-01-19T12:21:32Z</dcterms:modified>
</cp:coreProperties>
</file>